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4235" r:id="rId2"/>
  </p:sldMasterIdLst>
  <p:notesMasterIdLst>
    <p:notesMasterId r:id="rId42"/>
  </p:notesMasterIdLst>
  <p:handoutMasterIdLst>
    <p:handoutMasterId r:id="rId43"/>
  </p:handoutMasterIdLst>
  <p:sldIdLst>
    <p:sldId id="311" r:id="rId3"/>
    <p:sldId id="257" r:id="rId4"/>
    <p:sldId id="258" r:id="rId5"/>
    <p:sldId id="278" r:id="rId6"/>
    <p:sldId id="279" r:id="rId7"/>
    <p:sldId id="287" r:id="rId8"/>
    <p:sldId id="281" r:id="rId9"/>
    <p:sldId id="326" r:id="rId10"/>
    <p:sldId id="327" r:id="rId11"/>
    <p:sldId id="328" r:id="rId12"/>
    <p:sldId id="329" r:id="rId13"/>
    <p:sldId id="332" r:id="rId14"/>
    <p:sldId id="351" r:id="rId15"/>
    <p:sldId id="330" r:id="rId16"/>
    <p:sldId id="337" r:id="rId17"/>
    <p:sldId id="338" r:id="rId18"/>
    <p:sldId id="331" r:id="rId19"/>
    <p:sldId id="339" r:id="rId20"/>
    <p:sldId id="333" r:id="rId21"/>
    <p:sldId id="340" r:id="rId22"/>
    <p:sldId id="341" r:id="rId23"/>
    <p:sldId id="342" r:id="rId24"/>
    <p:sldId id="334" r:id="rId25"/>
    <p:sldId id="336" r:id="rId26"/>
    <p:sldId id="343" r:id="rId27"/>
    <p:sldId id="344" r:id="rId28"/>
    <p:sldId id="335" r:id="rId29"/>
    <p:sldId id="345" r:id="rId30"/>
    <p:sldId id="346" r:id="rId31"/>
    <p:sldId id="347" r:id="rId32"/>
    <p:sldId id="348" r:id="rId33"/>
    <p:sldId id="349" r:id="rId34"/>
    <p:sldId id="350" r:id="rId35"/>
    <p:sldId id="969" r:id="rId36"/>
    <p:sldId id="352" r:id="rId37"/>
    <p:sldId id="503" r:id="rId38"/>
    <p:sldId id="476" r:id="rId39"/>
    <p:sldId id="549" r:id="rId40"/>
    <p:sldId id="968"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77"/>
    <p:restoredTop sz="94555"/>
  </p:normalViewPr>
  <p:slideViewPr>
    <p:cSldViewPr>
      <p:cViewPr varScale="1">
        <p:scale>
          <a:sx n="67" d="100"/>
          <a:sy n="67" d="100"/>
        </p:scale>
        <p:origin x="17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23AF2B-865B-8D4F-A924-E99C1C52785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AE3845FE-9943-1941-A4B5-D4F0B180416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C67C850C-F941-C04E-BE84-8DF9CF06102B}" type="datetimeFigureOut">
              <a:rPr lang="en-US" altLang="sv-SE"/>
              <a:pPr>
                <a:defRPr/>
              </a:pPr>
              <a:t>1/30/2025</a:t>
            </a:fld>
            <a:endParaRPr lang="en-US" altLang="sv-SE"/>
          </a:p>
        </p:txBody>
      </p:sp>
      <p:sp>
        <p:nvSpPr>
          <p:cNvPr id="4" name="Footer Placeholder 3">
            <a:extLst>
              <a:ext uri="{FF2B5EF4-FFF2-40B4-BE49-F238E27FC236}">
                <a16:creationId xmlns:a16="http://schemas.microsoft.com/office/drawing/2014/main" id="{1C7B7F35-5350-8D45-8406-B7D99B93661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93284A89-CFD3-9640-AFC2-1F503669BFD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fld id="{3CD92D7D-E648-CE4F-9FE9-2AECFE7F97C1}" type="slidenum">
              <a:rPr lang="en-US" altLang="sv-SE"/>
              <a:pPr/>
              <a:t>‹#›</a:t>
            </a:fld>
            <a:endParaRPr lang="en-US" altLang="sv-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AA2C2F-D2AB-5447-AFD9-274E9B6CBD3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ea typeface="+mn-ea"/>
                <a:cs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D39259D2-5DC7-F849-8EAD-BDEBD82D90D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9E38C5DD-15F8-EB43-A048-ACB29A462B4E}" type="datetimeFigureOut">
              <a:rPr lang="en-US" altLang="sv-SE"/>
              <a:pPr>
                <a:defRPr/>
              </a:pPr>
              <a:t>1/30/2025</a:t>
            </a:fld>
            <a:endParaRPr lang="en-US" altLang="sv-SE"/>
          </a:p>
        </p:txBody>
      </p:sp>
      <p:sp>
        <p:nvSpPr>
          <p:cNvPr id="4" name="Slide Image Placeholder 3">
            <a:extLst>
              <a:ext uri="{FF2B5EF4-FFF2-40B4-BE49-F238E27FC236}">
                <a16:creationId xmlns:a16="http://schemas.microsoft.com/office/drawing/2014/main" id="{5EAD682B-1BEF-7F4A-BC9D-0CF3280234C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761C1B6-5189-7348-ABB9-AFF24B76910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9C936E-B376-DA4A-9527-EF37B8A8FC4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ea typeface="+mn-ea"/>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7D53FC9-ACCC-0847-8C0B-BCD2B0CA9AF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fld id="{4658BA4C-E842-3E45-9B0D-C085EB0EC1AD}" type="slidenum">
              <a:rPr lang="en-US" altLang="sv-SE"/>
              <a:pPr/>
              <a:t>‹#›</a:t>
            </a:fld>
            <a:endParaRPr lang="en-US" altLang="sv-S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6C97354A-6759-504D-D5EE-798F60175F9B}"/>
              </a:ext>
            </a:extLst>
          </p:cNvPr>
          <p:cNvSpPr txBox="1">
            <a:spLocks noChangeArrowheads="1"/>
          </p:cNvSpPr>
          <p:nvPr/>
        </p:nvSpPr>
        <p:spPr bwMode="auto">
          <a:xfrm>
            <a:off x="638175" y="1238250"/>
            <a:ext cx="7489825" cy="44608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86" tIns="43243" rIns="86486" bIns="43243">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sz="2600">
              <a:solidFill>
                <a:srgbClr val="B81414"/>
              </a:solidFill>
              <a:latin typeface="Helvetica" pitchFamily="2" charset="0"/>
              <a:cs typeface="Arial" panose="020B0604020202020204" pitchFamily="34" charset="0"/>
            </a:endParaRPr>
          </a:p>
        </p:txBody>
      </p:sp>
      <p:pic>
        <p:nvPicPr>
          <p:cNvPr id="3" name="Picture 7" descr="FRIB_ppt_top.jpg">
            <a:extLst>
              <a:ext uri="{FF2B5EF4-FFF2-40B4-BE49-F238E27FC236}">
                <a16:creationId xmlns:a16="http://schemas.microsoft.com/office/drawing/2014/main" id="{6263D975-D3E5-A65F-6CED-5651E48526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FRIB_ppt_top.jpg">
            <a:extLst>
              <a:ext uri="{FF2B5EF4-FFF2-40B4-BE49-F238E27FC236}">
                <a16:creationId xmlns:a16="http://schemas.microsoft.com/office/drawing/2014/main" id="{BA30C7B3-208F-0250-7FFD-270D2E2276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427" indent="0" algn="ctr">
              <a:buNone/>
              <a:defRPr/>
            </a:lvl2pPr>
            <a:lvl3pPr marL="864854" indent="0" algn="ctr">
              <a:buNone/>
              <a:defRPr/>
            </a:lvl3pPr>
            <a:lvl4pPr marL="1297280" indent="0" algn="ctr">
              <a:buNone/>
              <a:defRPr/>
            </a:lvl4pPr>
            <a:lvl5pPr marL="1729708" indent="0" algn="ctr">
              <a:buNone/>
              <a:defRPr/>
            </a:lvl5pPr>
            <a:lvl6pPr marL="2162134" indent="0" algn="ctr">
              <a:buNone/>
              <a:defRPr/>
            </a:lvl6pPr>
            <a:lvl7pPr marL="2594562" indent="0" algn="ctr">
              <a:buNone/>
              <a:defRPr/>
            </a:lvl7pPr>
            <a:lvl8pPr marL="3026988" indent="0" algn="ctr">
              <a:buNone/>
              <a:defRPr/>
            </a:lvl8pPr>
            <a:lvl9pPr marL="345941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71438" y="3143251"/>
            <a:ext cx="9001124" cy="486668"/>
          </a:xfrm>
          <a:prstGeom prst="rect">
            <a:avLst/>
          </a:prstGeom>
          <a:noFill/>
          <a:ln w="12700">
            <a:noFill/>
            <a:miter lim="800000"/>
            <a:headEnd/>
            <a:tailEnd/>
          </a:ln>
        </p:spPr>
        <p:txBody>
          <a:bodyPr lIns="56086" tIns="22435" rIns="56086" bIns="22435" anchor="ctr"/>
          <a:lstStyle/>
          <a:p>
            <a:pPr lvl="0"/>
            <a:r>
              <a:rPr lang="en-US"/>
              <a:t>Click to edit Master title style</a:t>
            </a:r>
            <a:endParaRPr lang="en-US" dirty="0"/>
          </a:p>
        </p:txBody>
      </p:sp>
    </p:spTree>
    <p:extLst>
      <p:ext uri="{BB962C8B-B14F-4D97-AF65-F5344CB8AC3E}">
        <p14:creationId xmlns:p14="http://schemas.microsoft.com/office/powerpoint/2010/main" val="220183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ktangel 6">
            <a:extLst>
              <a:ext uri="{FF2B5EF4-FFF2-40B4-BE49-F238E27FC236}">
                <a16:creationId xmlns:a16="http://schemas.microsoft.com/office/drawing/2014/main" id="{535208BB-E8AC-7EF5-620C-9B1F3823CA45}"/>
              </a:ext>
            </a:extLst>
          </p:cNvPr>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sv-SE" dirty="0">
              <a:solidFill>
                <a:srgbClr val="0094CA"/>
              </a:solidFill>
              <a:latin typeface="Calibri"/>
            </a:endParaRPr>
          </a:p>
        </p:txBody>
      </p:sp>
      <p:pic>
        <p:nvPicPr>
          <p:cNvPr id="5" name="Bildobjekt 5" descr="ESS-vit-logga.png">
            <a:extLst>
              <a:ext uri="{FF2B5EF4-FFF2-40B4-BE49-F238E27FC236}">
                <a16:creationId xmlns:a16="http://schemas.microsoft.com/office/drawing/2014/main" id="{B8A4A220-2DA3-7420-C737-F493A07835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4600" y="319088"/>
            <a:ext cx="13700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6E30A07B-733F-6E0B-1D08-83958EB3CB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563" y="274638"/>
            <a:ext cx="9652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3">
            <a:extLst>
              <a:ext uri="{FF2B5EF4-FFF2-40B4-BE49-F238E27FC236}">
                <a16:creationId xmlns:a16="http://schemas.microsoft.com/office/drawing/2014/main" id="{8A25857C-FDA9-DCCA-B036-D168AE962707}"/>
              </a:ext>
            </a:extLst>
          </p:cNvPr>
          <p:cNvSpPr>
            <a:spLocks noGrp="1"/>
          </p:cNvSpPr>
          <p:nvPr>
            <p:ph type="dt" sz="half" idx="10"/>
          </p:nvPr>
        </p:nvSpPr>
        <p:spPr/>
        <p:txBody>
          <a:bodyPr/>
          <a:lstStyle>
            <a:lvl1pPr>
              <a:defRPr>
                <a:solidFill>
                  <a:prstClr val="black">
                    <a:tint val="75000"/>
                  </a:prstClr>
                </a:solidFill>
                <a:latin typeface="Calibri"/>
              </a:defRPr>
            </a:lvl1pPr>
          </a:lstStyle>
          <a:p>
            <a:pPr>
              <a:defRPr/>
            </a:pPr>
            <a:r>
              <a:rPr lang="sv-SE"/>
              <a:t>Winter 2025</a:t>
            </a:r>
            <a:endParaRPr lang="sv-SE" dirty="0"/>
          </a:p>
        </p:txBody>
      </p:sp>
      <p:sp>
        <p:nvSpPr>
          <p:cNvPr id="8" name="Footer Placeholder 4">
            <a:extLst>
              <a:ext uri="{FF2B5EF4-FFF2-40B4-BE49-F238E27FC236}">
                <a16:creationId xmlns:a16="http://schemas.microsoft.com/office/drawing/2014/main" id="{09D693AB-F8B9-A6D1-F16B-09FCC7973A4C}"/>
              </a:ext>
            </a:extLst>
          </p:cNvPr>
          <p:cNvSpPr>
            <a:spLocks noGrp="1"/>
          </p:cNvSpPr>
          <p:nvPr>
            <p:ph type="ftr" sz="quarter" idx="11"/>
          </p:nvPr>
        </p:nvSpPr>
        <p:spPr/>
        <p:txBody>
          <a:bodyPr/>
          <a:lstStyle>
            <a:lvl1pPr>
              <a:defRPr>
                <a:solidFill>
                  <a:prstClr val="black">
                    <a:tint val="75000"/>
                  </a:prstClr>
                </a:solidFill>
                <a:latin typeface="Calibri"/>
              </a:defRPr>
            </a:lvl1pPr>
          </a:lstStyle>
          <a:p>
            <a:pPr>
              <a:defRPr/>
            </a:pPr>
            <a:r>
              <a:rPr lang="sv-SE"/>
              <a:t>Lecture 8| Cryomodule Design</a:t>
            </a:r>
            <a:endParaRPr lang="sv-SE" dirty="0"/>
          </a:p>
        </p:txBody>
      </p:sp>
      <p:sp>
        <p:nvSpPr>
          <p:cNvPr id="9" name="Slide Number Placeholder 5">
            <a:extLst>
              <a:ext uri="{FF2B5EF4-FFF2-40B4-BE49-F238E27FC236}">
                <a16:creationId xmlns:a16="http://schemas.microsoft.com/office/drawing/2014/main" id="{AE9B4030-A417-FCC6-A00B-BFDF5289796C}"/>
              </a:ext>
            </a:extLst>
          </p:cNvPr>
          <p:cNvSpPr>
            <a:spLocks noGrp="1"/>
          </p:cNvSpPr>
          <p:nvPr>
            <p:ph type="sldNum" sz="quarter" idx="12"/>
          </p:nvPr>
        </p:nvSpPr>
        <p:spPr/>
        <p:txBody>
          <a:bodyPr/>
          <a:lstStyle>
            <a:lvl1pPr>
              <a:defRPr>
                <a:solidFill>
                  <a:srgbClr val="898989"/>
                </a:solidFill>
                <a:latin typeface="Calibri" panose="020F0502020204030204" pitchFamily="34" charset="0"/>
              </a:defRPr>
            </a:lvl1pPr>
          </a:lstStyle>
          <a:p>
            <a:fld id="{058A5F61-8E64-1745-AFD0-B49649221245}" type="slidenum">
              <a:rPr lang="sv-SE" altLang="sv-SE"/>
              <a:pPr/>
              <a:t>‹#›</a:t>
            </a:fld>
            <a:endParaRPr lang="sv-SE" altLang="sv-SE"/>
          </a:p>
        </p:txBody>
      </p:sp>
    </p:spTree>
    <p:extLst>
      <p:ext uri="{BB962C8B-B14F-4D97-AF65-F5344CB8AC3E}">
        <p14:creationId xmlns:p14="http://schemas.microsoft.com/office/powerpoint/2010/main" val="203903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cxnSp>
        <p:nvCxnSpPr>
          <p:cNvPr id="3" name="Rak 7">
            <a:extLst>
              <a:ext uri="{FF2B5EF4-FFF2-40B4-BE49-F238E27FC236}">
                <a16:creationId xmlns:a16="http://schemas.microsoft.com/office/drawing/2014/main" id="{7B64C936-FA4A-D40D-C143-93019DC2A6FC}"/>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593512" y="-1"/>
            <a:ext cx="5762624" cy="1441451"/>
          </a:xfrm>
        </p:spPr>
        <p:txBody>
          <a:bodyPr/>
          <a:lstStyle/>
          <a:p>
            <a:r>
              <a:rPr lang="sv-SE"/>
              <a:t>Klicka här för att ändra format</a:t>
            </a:r>
          </a:p>
        </p:txBody>
      </p:sp>
    </p:spTree>
    <p:extLst>
      <p:ext uri="{BB962C8B-B14F-4D97-AF65-F5344CB8AC3E}">
        <p14:creationId xmlns:p14="http://schemas.microsoft.com/office/powerpoint/2010/main" val="1240365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3" name="Rektangel med rundade hörn 5">
            <a:extLst>
              <a:ext uri="{FF2B5EF4-FFF2-40B4-BE49-F238E27FC236}">
                <a16:creationId xmlns:a16="http://schemas.microsoft.com/office/drawing/2014/main" id="{3940EFFA-1A8A-8EE0-DBC5-6602236A9DB1}"/>
              </a:ext>
            </a:extLst>
          </p:cNvPr>
          <p:cNvSpPr/>
          <p:nvPr userDrawn="1"/>
        </p:nvSpPr>
        <p:spPr>
          <a:xfrm>
            <a:off x="6205538" y="1955800"/>
            <a:ext cx="2479675" cy="2479675"/>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prstClr val="white"/>
              </a:solidFill>
            </a:endParaRPr>
          </a:p>
        </p:txBody>
      </p:sp>
      <p:cxnSp>
        <p:nvCxnSpPr>
          <p:cNvPr id="4" name="Rak 5">
            <a:extLst>
              <a:ext uri="{FF2B5EF4-FFF2-40B4-BE49-F238E27FC236}">
                <a16:creationId xmlns:a16="http://schemas.microsoft.com/office/drawing/2014/main" id="{8E766556-2C77-D898-2E60-F901C69A3103}"/>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3" y="1955801"/>
            <a:ext cx="4766944" cy="3780620"/>
          </a:xfrm>
        </p:spPr>
        <p:txBody>
          <a:bodyPr>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
        <p:nvSpPr>
          <p:cNvPr id="2" name="Rubrik 1"/>
          <p:cNvSpPr>
            <a:spLocks noGrp="1"/>
          </p:cNvSpPr>
          <p:nvPr>
            <p:ph type="title"/>
          </p:nvPr>
        </p:nvSpPr>
        <p:spPr>
          <a:xfrm>
            <a:off x="593512" y="-1"/>
            <a:ext cx="5762624" cy="1441451"/>
          </a:xfrm>
        </p:spPr>
        <p:txBody>
          <a:bodyPr/>
          <a:lstStyle/>
          <a:p>
            <a:r>
              <a:rPr lang="sv-SE"/>
              <a:t>Klicka här för att ändra format</a:t>
            </a:r>
          </a:p>
        </p:txBody>
      </p:sp>
    </p:spTree>
    <p:extLst>
      <p:ext uri="{BB962C8B-B14F-4D97-AF65-F5344CB8AC3E}">
        <p14:creationId xmlns:p14="http://schemas.microsoft.com/office/powerpoint/2010/main" val="2045837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cxnSp>
        <p:nvCxnSpPr>
          <p:cNvPr id="3" name="Rak 5">
            <a:extLst>
              <a:ext uri="{FF2B5EF4-FFF2-40B4-BE49-F238E27FC236}">
                <a16:creationId xmlns:a16="http://schemas.microsoft.com/office/drawing/2014/main" id="{A190A6BF-C636-A275-1DE0-A66C1B1C4C66}"/>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3" y="1955801"/>
            <a:ext cx="4766944" cy="3780620"/>
          </a:xfrm>
        </p:spPr>
        <p:txBody>
          <a:bodyPr>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v-SE" dirty="0"/>
          </a:p>
        </p:txBody>
      </p:sp>
      <p:sp>
        <p:nvSpPr>
          <p:cNvPr id="2" name="Rubrik 1"/>
          <p:cNvSpPr>
            <a:spLocks noGrp="1"/>
          </p:cNvSpPr>
          <p:nvPr>
            <p:ph type="title"/>
          </p:nvPr>
        </p:nvSpPr>
        <p:spPr>
          <a:xfrm>
            <a:off x="593512" y="-1"/>
            <a:ext cx="5762624" cy="1441451"/>
          </a:xfrm>
        </p:spPr>
        <p:txBody>
          <a:bodyPr/>
          <a:lstStyle>
            <a:lvl1pPr>
              <a:defRPr baseline="0"/>
            </a:lvl1pPr>
          </a:lstStyle>
          <a:p>
            <a:r>
              <a:rPr lang="en-US"/>
              <a:t>Click to edit Master title style</a:t>
            </a:r>
            <a:endParaRPr lang="sv-SE"/>
          </a:p>
        </p:txBody>
      </p:sp>
    </p:spTree>
    <p:extLst>
      <p:ext uri="{BB962C8B-B14F-4D97-AF65-F5344CB8AC3E}">
        <p14:creationId xmlns:p14="http://schemas.microsoft.com/office/powerpoint/2010/main" val="700422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Rubrikbild text">
    <p:spTree>
      <p:nvGrpSpPr>
        <p:cNvPr id="1" name=""/>
        <p:cNvGrpSpPr/>
        <p:nvPr/>
      </p:nvGrpSpPr>
      <p:grpSpPr>
        <a:xfrm>
          <a:off x="0" y="0"/>
          <a:ext cx="0" cy="0"/>
          <a:chOff x="0" y="0"/>
          <a:chExt cx="0" cy="0"/>
        </a:xfrm>
      </p:grpSpPr>
      <p:cxnSp>
        <p:nvCxnSpPr>
          <p:cNvPr id="3" name="Rak 5">
            <a:extLst>
              <a:ext uri="{FF2B5EF4-FFF2-40B4-BE49-F238E27FC236}">
                <a16:creationId xmlns:a16="http://schemas.microsoft.com/office/drawing/2014/main" id="{7016AE37-3091-AFCF-1DEB-B8275BA88D37}"/>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3" y="1955801"/>
            <a:ext cx="4766944" cy="3780620"/>
          </a:xfrm>
        </p:spPr>
        <p:txBody>
          <a:bodyPr>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v-SE" dirty="0"/>
          </a:p>
        </p:txBody>
      </p:sp>
      <p:sp>
        <p:nvSpPr>
          <p:cNvPr id="2" name="Rubrik 1"/>
          <p:cNvSpPr>
            <a:spLocks noGrp="1"/>
          </p:cNvSpPr>
          <p:nvPr>
            <p:ph type="title"/>
          </p:nvPr>
        </p:nvSpPr>
        <p:spPr>
          <a:xfrm>
            <a:off x="593512" y="-1"/>
            <a:ext cx="5762624" cy="1441451"/>
          </a:xfrm>
        </p:spPr>
        <p:txBody>
          <a:bodyPr/>
          <a:lstStyle>
            <a:lvl1pPr>
              <a:defRPr baseline="0"/>
            </a:lvl1pPr>
          </a:lstStyle>
          <a:p>
            <a:r>
              <a:rPr lang="en-US"/>
              <a:t>Click to edit Master title style</a:t>
            </a:r>
            <a:endParaRPr lang="sv-SE"/>
          </a:p>
        </p:txBody>
      </p:sp>
    </p:spTree>
    <p:extLst>
      <p:ext uri="{BB962C8B-B14F-4D97-AF65-F5344CB8AC3E}">
        <p14:creationId xmlns:p14="http://schemas.microsoft.com/office/powerpoint/2010/main" val="406745646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cxnSp>
        <p:nvCxnSpPr>
          <p:cNvPr id="4" name="Rak 7">
            <a:extLst>
              <a:ext uri="{FF2B5EF4-FFF2-40B4-BE49-F238E27FC236}">
                <a16:creationId xmlns:a16="http://schemas.microsoft.com/office/drawing/2014/main" id="{73C4133C-6F94-E28A-0E2F-17B1FE10087D}"/>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578913" y="0"/>
            <a:ext cx="6067426" cy="1441531"/>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8024E21D-0611-C06A-4C90-E4CF73B0D84B}"/>
              </a:ext>
            </a:extLst>
          </p:cNvPr>
          <p:cNvSpPr>
            <a:spLocks noGrp="1"/>
          </p:cNvSpPr>
          <p:nvPr>
            <p:ph type="dt" sz="half" idx="10"/>
          </p:nvPr>
        </p:nvSpPr>
        <p:spPr/>
        <p:txBody>
          <a:bodyPr/>
          <a:lstStyle>
            <a:lvl1pPr>
              <a:defRPr/>
            </a:lvl1pPr>
          </a:lstStyle>
          <a:p>
            <a:pPr>
              <a:defRPr/>
            </a:pPr>
            <a:r>
              <a:rPr lang="sv-SE"/>
              <a:t>Winter 2025</a:t>
            </a:r>
          </a:p>
        </p:txBody>
      </p:sp>
      <p:sp>
        <p:nvSpPr>
          <p:cNvPr id="6" name="Platshållare för sidfot 4">
            <a:extLst>
              <a:ext uri="{FF2B5EF4-FFF2-40B4-BE49-F238E27FC236}">
                <a16:creationId xmlns:a16="http://schemas.microsoft.com/office/drawing/2014/main" id="{49106A32-D2BE-0FE9-6A3E-3EC9041725F7}"/>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7" name="Platshållare för bildnummer 5">
            <a:extLst>
              <a:ext uri="{FF2B5EF4-FFF2-40B4-BE49-F238E27FC236}">
                <a16:creationId xmlns:a16="http://schemas.microsoft.com/office/drawing/2014/main" id="{04A8B896-B96A-1EBE-7376-FA205DC6099E}"/>
              </a:ext>
            </a:extLst>
          </p:cNvPr>
          <p:cNvSpPr>
            <a:spLocks noGrp="1"/>
          </p:cNvSpPr>
          <p:nvPr>
            <p:ph type="sldNum" sz="quarter" idx="12"/>
          </p:nvPr>
        </p:nvSpPr>
        <p:spPr/>
        <p:txBody>
          <a:bodyPr/>
          <a:lstStyle>
            <a:lvl1pPr>
              <a:defRPr/>
            </a:lvl1pPr>
          </a:lstStyle>
          <a:p>
            <a:fld id="{5302B6E6-A994-0842-851C-65E463621553}" type="slidenum">
              <a:rPr lang="sv-SE" altLang="en-SE"/>
              <a:pPr/>
              <a:t>‹#›</a:t>
            </a:fld>
            <a:endParaRPr lang="sv-SE" altLang="en-SE"/>
          </a:p>
        </p:txBody>
      </p:sp>
    </p:spTree>
    <p:extLst>
      <p:ext uri="{BB962C8B-B14F-4D97-AF65-F5344CB8AC3E}">
        <p14:creationId xmlns:p14="http://schemas.microsoft.com/office/powerpoint/2010/main" val="92144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cxnSp>
        <p:nvCxnSpPr>
          <p:cNvPr id="4" name="Rak 7">
            <a:extLst>
              <a:ext uri="{FF2B5EF4-FFF2-40B4-BE49-F238E27FC236}">
                <a16:creationId xmlns:a16="http://schemas.microsoft.com/office/drawing/2014/main" id="{C809F2A7-53A7-64AF-7093-5A51BDA7BD96}"/>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C4700B51-D484-C704-7F84-3D20502EE9A6}"/>
              </a:ext>
            </a:extLst>
          </p:cNvPr>
          <p:cNvSpPr>
            <a:spLocks noGrp="1"/>
          </p:cNvSpPr>
          <p:nvPr>
            <p:ph type="dt" sz="half" idx="10"/>
          </p:nvPr>
        </p:nvSpPr>
        <p:spPr/>
        <p:txBody>
          <a:bodyPr/>
          <a:lstStyle>
            <a:lvl1pPr>
              <a:defRPr/>
            </a:lvl1pPr>
          </a:lstStyle>
          <a:p>
            <a:pPr>
              <a:defRPr/>
            </a:pPr>
            <a:r>
              <a:rPr lang="sv-SE"/>
              <a:t>Winter 2025</a:t>
            </a:r>
          </a:p>
        </p:txBody>
      </p:sp>
      <p:sp>
        <p:nvSpPr>
          <p:cNvPr id="6" name="Platshållare för sidfot 4">
            <a:extLst>
              <a:ext uri="{FF2B5EF4-FFF2-40B4-BE49-F238E27FC236}">
                <a16:creationId xmlns:a16="http://schemas.microsoft.com/office/drawing/2014/main" id="{0917970E-A47E-733E-5A6B-73D88C31E0FC}"/>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7" name="Platshållare för bildnummer 5">
            <a:extLst>
              <a:ext uri="{FF2B5EF4-FFF2-40B4-BE49-F238E27FC236}">
                <a16:creationId xmlns:a16="http://schemas.microsoft.com/office/drawing/2014/main" id="{99B8DA18-8ECE-5C20-A8D9-7F6FE1ECF6A7}"/>
              </a:ext>
            </a:extLst>
          </p:cNvPr>
          <p:cNvSpPr>
            <a:spLocks noGrp="1"/>
          </p:cNvSpPr>
          <p:nvPr>
            <p:ph type="sldNum" sz="quarter" idx="12"/>
          </p:nvPr>
        </p:nvSpPr>
        <p:spPr/>
        <p:txBody>
          <a:bodyPr/>
          <a:lstStyle>
            <a:lvl1pPr>
              <a:defRPr/>
            </a:lvl1pPr>
          </a:lstStyle>
          <a:p>
            <a:fld id="{2D102554-C124-DD4A-910D-777B57F95D9C}" type="slidenum">
              <a:rPr lang="sv-SE" altLang="en-SE"/>
              <a:pPr/>
              <a:t>‹#›</a:t>
            </a:fld>
            <a:endParaRPr lang="sv-SE" altLang="en-SE"/>
          </a:p>
        </p:txBody>
      </p:sp>
    </p:spTree>
    <p:extLst>
      <p:ext uri="{BB962C8B-B14F-4D97-AF65-F5344CB8AC3E}">
        <p14:creationId xmlns:p14="http://schemas.microsoft.com/office/powerpoint/2010/main" val="18541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cxnSp>
        <p:nvCxnSpPr>
          <p:cNvPr id="5" name="Rak 7">
            <a:extLst>
              <a:ext uri="{FF2B5EF4-FFF2-40B4-BE49-F238E27FC236}">
                <a16:creationId xmlns:a16="http://schemas.microsoft.com/office/drawing/2014/main" id="{B9DE2FF5-0E66-6B2F-DE57-E244CDA11B55}"/>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457200" y="274638"/>
            <a:ext cx="8229600" cy="1143000"/>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4">
            <a:extLst>
              <a:ext uri="{FF2B5EF4-FFF2-40B4-BE49-F238E27FC236}">
                <a16:creationId xmlns:a16="http://schemas.microsoft.com/office/drawing/2014/main" id="{F4A35A9F-466D-B74B-B058-F19AFD890FFD}"/>
              </a:ext>
            </a:extLst>
          </p:cNvPr>
          <p:cNvSpPr>
            <a:spLocks noGrp="1"/>
          </p:cNvSpPr>
          <p:nvPr>
            <p:ph type="dt" sz="half" idx="10"/>
          </p:nvPr>
        </p:nvSpPr>
        <p:spPr/>
        <p:txBody>
          <a:bodyPr/>
          <a:lstStyle>
            <a:lvl1pPr>
              <a:defRPr/>
            </a:lvl1pPr>
          </a:lstStyle>
          <a:p>
            <a:pPr>
              <a:defRPr/>
            </a:pPr>
            <a:r>
              <a:rPr lang="sv-SE"/>
              <a:t>Winter 2025</a:t>
            </a:r>
          </a:p>
        </p:txBody>
      </p:sp>
      <p:sp>
        <p:nvSpPr>
          <p:cNvPr id="7" name="Platshållare för sidfot 5">
            <a:extLst>
              <a:ext uri="{FF2B5EF4-FFF2-40B4-BE49-F238E27FC236}">
                <a16:creationId xmlns:a16="http://schemas.microsoft.com/office/drawing/2014/main" id="{215BD9D9-B803-9508-528E-2FF3CD0D78EC}"/>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8" name="Platshållare för bildnummer 6">
            <a:extLst>
              <a:ext uri="{FF2B5EF4-FFF2-40B4-BE49-F238E27FC236}">
                <a16:creationId xmlns:a16="http://schemas.microsoft.com/office/drawing/2014/main" id="{ACB5661A-1CF6-BD55-B291-64A6575E8BC5}"/>
              </a:ext>
            </a:extLst>
          </p:cNvPr>
          <p:cNvSpPr>
            <a:spLocks noGrp="1"/>
          </p:cNvSpPr>
          <p:nvPr>
            <p:ph type="sldNum" sz="quarter" idx="12"/>
          </p:nvPr>
        </p:nvSpPr>
        <p:spPr/>
        <p:txBody>
          <a:bodyPr/>
          <a:lstStyle>
            <a:lvl1pPr>
              <a:defRPr/>
            </a:lvl1pPr>
          </a:lstStyle>
          <a:p>
            <a:fld id="{AFF71791-FAC7-7449-A167-A31E8CB7CA65}" type="slidenum">
              <a:rPr lang="sv-SE" altLang="en-SE"/>
              <a:pPr/>
              <a:t>‹#›</a:t>
            </a:fld>
            <a:endParaRPr lang="sv-SE" altLang="en-SE"/>
          </a:p>
        </p:txBody>
      </p:sp>
    </p:spTree>
    <p:extLst>
      <p:ext uri="{BB962C8B-B14F-4D97-AF65-F5344CB8AC3E}">
        <p14:creationId xmlns:p14="http://schemas.microsoft.com/office/powerpoint/2010/main" val="3061756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cxnSp>
        <p:nvCxnSpPr>
          <p:cNvPr id="7" name="Rak 7">
            <a:extLst>
              <a:ext uri="{FF2B5EF4-FFF2-40B4-BE49-F238E27FC236}">
                <a16:creationId xmlns:a16="http://schemas.microsoft.com/office/drawing/2014/main" id="{5E1E7B75-5EFE-A9D3-4E56-A7C8557A68FF}"/>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6">
            <a:extLst>
              <a:ext uri="{FF2B5EF4-FFF2-40B4-BE49-F238E27FC236}">
                <a16:creationId xmlns:a16="http://schemas.microsoft.com/office/drawing/2014/main" id="{86FCBC18-4F32-E80E-6DF1-3E79E22C81FD}"/>
              </a:ext>
            </a:extLst>
          </p:cNvPr>
          <p:cNvSpPr>
            <a:spLocks noGrp="1"/>
          </p:cNvSpPr>
          <p:nvPr>
            <p:ph type="dt" sz="half" idx="10"/>
          </p:nvPr>
        </p:nvSpPr>
        <p:spPr/>
        <p:txBody>
          <a:bodyPr/>
          <a:lstStyle>
            <a:lvl1pPr>
              <a:defRPr/>
            </a:lvl1pPr>
          </a:lstStyle>
          <a:p>
            <a:pPr>
              <a:defRPr/>
            </a:pPr>
            <a:r>
              <a:rPr lang="sv-SE"/>
              <a:t>Winter 2025</a:t>
            </a:r>
          </a:p>
        </p:txBody>
      </p:sp>
      <p:sp>
        <p:nvSpPr>
          <p:cNvPr id="9" name="Platshållare för sidfot 7">
            <a:extLst>
              <a:ext uri="{FF2B5EF4-FFF2-40B4-BE49-F238E27FC236}">
                <a16:creationId xmlns:a16="http://schemas.microsoft.com/office/drawing/2014/main" id="{1C3A3144-797C-88F3-BEE9-C66840214202}"/>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10" name="Platshållare för bildnummer 8">
            <a:extLst>
              <a:ext uri="{FF2B5EF4-FFF2-40B4-BE49-F238E27FC236}">
                <a16:creationId xmlns:a16="http://schemas.microsoft.com/office/drawing/2014/main" id="{23C46D54-7CAA-0CB5-8A03-37B643C375B9}"/>
              </a:ext>
            </a:extLst>
          </p:cNvPr>
          <p:cNvSpPr>
            <a:spLocks noGrp="1"/>
          </p:cNvSpPr>
          <p:nvPr>
            <p:ph type="sldNum" sz="quarter" idx="12"/>
          </p:nvPr>
        </p:nvSpPr>
        <p:spPr/>
        <p:txBody>
          <a:bodyPr/>
          <a:lstStyle>
            <a:lvl1pPr>
              <a:defRPr/>
            </a:lvl1pPr>
          </a:lstStyle>
          <a:p>
            <a:fld id="{6140EAE2-CB6B-5641-9862-8837482741E8}" type="slidenum">
              <a:rPr lang="sv-SE" altLang="en-SE"/>
              <a:pPr/>
              <a:t>‹#›</a:t>
            </a:fld>
            <a:endParaRPr lang="sv-SE" altLang="en-SE"/>
          </a:p>
        </p:txBody>
      </p:sp>
    </p:spTree>
    <p:extLst>
      <p:ext uri="{BB962C8B-B14F-4D97-AF65-F5344CB8AC3E}">
        <p14:creationId xmlns:p14="http://schemas.microsoft.com/office/powerpoint/2010/main" val="3221470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cxnSp>
        <p:nvCxnSpPr>
          <p:cNvPr id="3" name="Rak 7">
            <a:extLst>
              <a:ext uri="{FF2B5EF4-FFF2-40B4-BE49-F238E27FC236}">
                <a16:creationId xmlns:a16="http://schemas.microsoft.com/office/drawing/2014/main" id="{9FA07D52-EA30-1A37-0957-6D33D8784B18}"/>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457200" y="274638"/>
            <a:ext cx="8229600" cy="1143000"/>
          </a:xfrm>
          <a:prstGeom prst="rect">
            <a:avLst/>
          </a:prstGeom>
        </p:spPr>
        <p:txBody>
          <a:bodyPr/>
          <a:lstStyle/>
          <a:p>
            <a:r>
              <a:rPr lang="sv-SE"/>
              <a:t>Klicka här för att ändra format</a:t>
            </a:r>
          </a:p>
        </p:txBody>
      </p:sp>
      <p:sp>
        <p:nvSpPr>
          <p:cNvPr id="4" name="Platshållare för datum 2">
            <a:extLst>
              <a:ext uri="{FF2B5EF4-FFF2-40B4-BE49-F238E27FC236}">
                <a16:creationId xmlns:a16="http://schemas.microsoft.com/office/drawing/2014/main" id="{1603DE34-162E-0F44-ED86-5E230A4AC9C7}"/>
              </a:ext>
            </a:extLst>
          </p:cNvPr>
          <p:cNvSpPr>
            <a:spLocks noGrp="1"/>
          </p:cNvSpPr>
          <p:nvPr>
            <p:ph type="dt" sz="half" idx="10"/>
          </p:nvPr>
        </p:nvSpPr>
        <p:spPr/>
        <p:txBody>
          <a:bodyPr/>
          <a:lstStyle>
            <a:lvl1pPr>
              <a:defRPr/>
            </a:lvl1pPr>
          </a:lstStyle>
          <a:p>
            <a:pPr>
              <a:defRPr/>
            </a:pPr>
            <a:r>
              <a:rPr lang="sv-SE"/>
              <a:t>Winter 2025</a:t>
            </a:r>
          </a:p>
        </p:txBody>
      </p:sp>
      <p:sp>
        <p:nvSpPr>
          <p:cNvPr id="5" name="Platshållare för sidfot 3">
            <a:extLst>
              <a:ext uri="{FF2B5EF4-FFF2-40B4-BE49-F238E27FC236}">
                <a16:creationId xmlns:a16="http://schemas.microsoft.com/office/drawing/2014/main" id="{9754A932-E6E8-A4EF-04B9-3DB097D27B48}"/>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6" name="Platshållare för bildnummer 4">
            <a:extLst>
              <a:ext uri="{FF2B5EF4-FFF2-40B4-BE49-F238E27FC236}">
                <a16:creationId xmlns:a16="http://schemas.microsoft.com/office/drawing/2014/main" id="{0EC674EC-6A7C-F3F6-D66C-7A0935AFE708}"/>
              </a:ext>
            </a:extLst>
          </p:cNvPr>
          <p:cNvSpPr>
            <a:spLocks noGrp="1"/>
          </p:cNvSpPr>
          <p:nvPr>
            <p:ph type="sldNum" sz="quarter" idx="12"/>
          </p:nvPr>
        </p:nvSpPr>
        <p:spPr/>
        <p:txBody>
          <a:bodyPr/>
          <a:lstStyle>
            <a:lvl1pPr>
              <a:defRPr/>
            </a:lvl1pPr>
          </a:lstStyle>
          <a:p>
            <a:fld id="{6DF91F1B-6C15-1346-A07C-CD1FD9B70089}" type="slidenum">
              <a:rPr lang="sv-SE" altLang="en-SE"/>
              <a:pPr/>
              <a:t>‹#›</a:t>
            </a:fld>
            <a:endParaRPr lang="sv-SE" altLang="en-SE"/>
          </a:p>
        </p:txBody>
      </p:sp>
    </p:spTree>
    <p:extLst>
      <p:ext uri="{BB962C8B-B14F-4D97-AF65-F5344CB8AC3E}">
        <p14:creationId xmlns:p14="http://schemas.microsoft.com/office/powerpoint/2010/main" val="262239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2" name="Picture 6" descr="FRIB_ppt_top.jpg">
            <a:extLst>
              <a:ext uri="{FF2B5EF4-FFF2-40B4-BE49-F238E27FC236}">
                <a16:creationId xmlns:a16="http://schemas.microsoft.com/office/drawing/2014/main" id="{41782C3D-D25B-C401-FF82-FCC0B5D50F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FRIB_ppt_top.jpg">
            <a:extLst>
              <a:ext uri="{FF2B5EF4-FFF2-40B4-BE49-F238E27FC236}">
                <a16:creationId xmlns:a16="http://schemas.microsoft.com/office/drawing/2014/main" id="{23F0C61D-AD54-D061-DC75-203382A71C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F9384E19-1F3F-A765-0D9B-98D5EB936C2D}"/>
              </a:ext>
            </a:extLst>
          </p:cNvPr>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a:latin typeface="Helvetica" pitchFamily="2" charset="0"/>
              <a:cs typeface="Arial" panose="020B0604020202020204" pitchFamily="34" charset="0"/>
            </a:endParaRPr>
          </a:p>
        </p:txBody>
      </p:sp>
      <p:sp>
        <p:nvSpPr>
          <p:cNvPr id="6" name="Rectangle 5">
            <a:extLst>
              <a:ext uri="{FF2B5EF4-FFF2-40B4-BE49-F238E27FC236}">
                <a16:creationId xmlns:a16="http://schemas.microsoft.com/office/drawing/2014/main" id="{07E4C4C1-8D5A-8BA3-F558-8A69ACE9D29B}"/>
              </a:ext>
            </a:extLst>
          </p:cNvPr>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sv-SE" altLang="sv-SE">
              <a:cs typeface="Arial" panose="020B0604020202020204" pitchFamily="34" charset="0"/>
            </a:endParaRPr>
          </a:p>
        </p:txBody>
      </p:sp>
      <p:sp>
        <p:nvSpPr>
          <p:cNvPr id="3" name="Content Placeholder 2"/>
          <p:cNvSpPr>
            <a:spLocks noGrp="1"/>
          </p:cNvSpPr>
          <p:nvPr>
            <p:ph idx="1"/>
          </p:nvPr>
        </p:nvSpPr>
        <p:spPr>
          <a:xfrm>
            <a:off x="76200" y="1067100"/>
            <a:ext cx="8990922" cy="5027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76200" y="0"/>
            <a:ext cx="8991600" cy="1003300"/>
          </a:xfrm>
        </p:spPr>
        <p:txBody>
          <a:bodyPr anchor="ctr"/>
          <a:lstStyle/>
          <a:p>
            <a:r>
              <a:rPr lang="en-US"/>
              <a:t>Click to edit Master title style</a:t>
            </a:r>
            <a:endParaRPr lang="en-US" dirty="0"/>
          </a:p>
        </p:txBody>
      </p:sp>
      <p:sp>
        <p:nvSpPr>
          <p:cNvPr id="7" name="Footer Placeholder 10">
            <a:extLst>
              <a:ext uri="{FF2B5EF4-FFF2-40B4-BE49-F238E27FC236}">
                <a16:creationId xmlns:a16="http://schemas.microsoft.com/office/drawing/2014/main" id="{7A955BDE-44C7-2724-DB4F-B86C5209F4BB}"/>
              </a:ext>
            </a:extLst>
          </p:cNvPr>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8" name="Slide Number Placeholder 4">
            <a:extLst>
              <a:ext uri="{FF2B5EF4-FFF2-40B4-BE49-F238E27FC236}">
                <a16:creationId xmlns:a16="http://schemas.microsoft.com/office/drawing/2014/main" id="{F0B786B1-12D7-0FE4-3655-CB8F9B4E2D0A}"/>
              </a:ext>
            </a:extLst>
          </p:cNvPr>
          <p:cNvSpPr>
            <a:spLocks noGrp="1"/>
          </p:cNvSpPr>
          <p:nvPr>
            <p:ph type="sldNum" sz="quarter" idx="11"/>
          </p:nvPr>
        </p:nvSpPr>
        <p:spPr/>
        <p:txBody>
          <a:bodyPr/>
          <a:lstStyle>
            <a:lvl1pPr>
              <a:defRPr/>
            </a:lvl1pPr>
          </a:lstStyle>
          <a:p>
            <a:r>
              <a:rPr lang="en-US" altLang="sv-SE"/>
              <a:t>Slide </a:t>
            </a:r>
            <a:fld id="{2A99D674-778A-4041-B09F-8FB158B0F11C}" type="slidenum">
              <a:rPr lang="en-US" altLang="sv-SE"/>
              <a:pPr/>
              <a:t>‹#›</a:t>
            </a:fld>
            <a:endParaRPr lang="en-US" altLang="sv-SE"/>
          </a:p>
        </p:txBody>
      </p:sp>
      <p:sp>
        <p:nvSpPr>
          <p:cNvPr id="10" name="Date Placeholder 3">
            <a:extLst>
              <a:ext uri="{FF2B5EF4-FFF2-40B4-BE49-F238E27FC236}">
                <a16:creationId xmlns:a16="http://schemas.microsoft.com/office/drawing/2014/main" id="{8CF98676-C23C-C997-879D-E96744DA6B9B}"/>
              </a:ext>
            </a:extLst>
          </p:cNvPr>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extLst>
      <p:ext uri="{BB962C8B-B14F-4D97-AF65-F5344CB8AC3E}">
        <p14:creationId xmlns:p14="http://schemas.microsoft.com/office/powerpoint/2010/main" val="1381535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6510DAF6-9EB7-EE03-BD58-899EEF88CD98}"/>
              </a:ext>
            </a:extLst>
          </p:cNvPr>
          <p:cNvSpPr>
            <a:spLocks noGrp="1"/>
          </p:cNvSpPr>
          <p:nvPr>
            <p:ph type="dt" sz="half" idx="10"/>
          </p:nvPr>
        </p:nvSpPr>
        <p:spPr/>
        <p:txBody>
          <a:bodyPr/>
          <a:lstStyle>
            <a:lvl1pPr>
              <a:defRPr/>
            </a:lvl1pPr>
          </a:lstStyle>
          <a:p>
            <a:pPr>
              <a:defRPr/>
            </a:pPr>
            <a:r>
              <a:rPr lang="sv-SE"/>
              <a:t>Winter 2025</a:t>
            </a:r>
          </a:p>
        </p:txBody>
      </p:sp>
      <p:sp>
        <p:nvSpPr>
          <p:cNvPr id="3" name="Platshållare för sidfot 4">
            <a:extLst>
              <a:ext uri="{FF2B5EF4-FFF2-40B4-BE49-F238E27FC236}">
                <a16:creationId xmlns:a16="http://schemas.microsoft.com/office/drawing/2014/main" id="{5132970A-9D10-9117-6694-AEB96E7E39FD}"/>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4" name="Platshållare för bildnummer 5">
            <a:extLst>
              <a:ext uri="{FF2B5EF4-FFF2-40B4-BE49-F238E27FC236}">
                <a16:creationId xmlns:a16="http://schemas.microsoft.com/office/drawing/2014/main" id="{0EA21B18-9D23-3B25-B503-754CD83FD303}"/>
              </a:ext>
            </a:extLst>
          </p:cNvPr>
          <p:cNvSpPr>
            <a:spLocks noGrp="1"/>
          </p:cNvSpPr>
          <p:nvPr>
            <p:ph type="sldNum" sz="quarter" idx="12"/>
          </p:nvPr>
        </p:nvSpPr>
        <p:spPr/>
        <p:txBody>
          <a:bodyPr/>
          <a:lstStyle>
            <a:lvl1pPr>
              <a:defRPr/>
            </a:lvl1pPr>
          </a:lstStyle>
          <a:p>
            <a:fld id="{6CEAE46B-D2E5-294E-AFBE-EB5E98D44DDF}" type="slidenum">
              <a:rPr lang="sv-SE" altLang="en-SE"/>
              <a:pPr/>
              <a:t>‹#›</a:t>
            </a:fld>
            <a:endParaRPr lang="sv-SE" altLang="en-SE"/>
          </a:p>
        </p:txBody>
      </p:sp>
    </p:spTree>
    <p:extLst>
      <p:ext uri="{BB962C8B-B14F-4D97-AF65-F5344CB8AC3E}">
        <p14:creationId xmlns:p14="http://schemas.microsoft.com/office/powerpoint/2010/main" val="3856853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E3118FA0-C7C3-24F8-BFCF-B7EB364FCB24}"/>
              </a:ext>
            </a:extLst>
          </p:cNvPr>
          <p:cNvSpPr>
            <a:spLocks noGrp="1"/>
          </p:cNvSpPr>
          <p:nvPr>
            <p:ph type="dt" sz="half" idx="10"/>
          </p:nvPr>
        </p:nvSpPr>
        <p:spPr/>
        <p:txBody>
          <a:bodyPr/>
          <a:lstStyle>
            <a:lvl1pPr>
              <a:defRPr/>
            </a:lvl1pPr>
          </a:lstStyle>
          <a:p>
            <a:pPr>
              <a:defRPr/>
            </a:pPr>
            <a:r>
              <a:rPr lang="sv-SE"/>
              <a:t>Winter 2025</a:t>
            </a:r>
          </a:p>
        </p:txBody>
      </p:sp>
      <p:sp>
        <p:nvSpPr>
          <p:cNvPr id="6" name="Platshållare för sidfot 4">
            <a:extLst>
              <a:ext uri="{FF2B5EF4-FFF2-40B4-BE49-F238E27FC236}">
                <a16:creationId xmlns:a16="http://schemas.microsoft.com/office/drawing/2014/main" id="{BF5A67AF-E048-1A24-F2E2-07DA569C6AB4}"/>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7" name="Platshållare för bildnummer 5">
            <a:extLst>
              <a:ext uri="{FF2B5EF4-FFF2-40B4-BE49-F238E27FC236}">
                <a16:creationId xmlns:a16="http://schemas.microsoft.com/office/drawing/2014/main" id="{5964A509-F277-5962-5CCB-6CE4DB1149E1}"/>
              </a:ext>
            </a:extLst>
          </p:cNvPr>
          <p:cNvSpPr>
            <a:spLocks noGrp="1"/>
          </p:cNvSpPr>
          <p:nvPr>
            <p:ph type="sldNum" sz="quarter" idx="12"/>
          </p:nvPr>
        </p:nvSpPr>
        <p:spPr/>
        <p:txBody>
          <a:bodyPr/>
          <a:lstStyle>
            <a:lvl1pPr>
              <a:defRPr/>
            </a:lvl1pPr>
          </a:lstStyle>
          <a:p>
            <a:fld id="{20D5A346-9A6D-8A4B-8805-3A322732DD0C}" type="slidenum">
              <a:rPr lang="sv-SE" altLang="en-SE"/>
              <a:pPr/>
              <a:t>‹#›</a:t>
            </a:fld>
            <a:endParaRPr lang="sv-SE" altLang="en-SE"/>
          </a:p>
        </p:txBody>
      </p:sp>
    </p:spTree>
    <p:extLst>
      <p:ext uri="{BB962C8B-B14F-4D97-AF65-F5344CB8AC3E}">
        <p14:creationId xmlns:p14="http://schemas.microsoft.com/office/powerpoint/2010/main" val="17055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cxnSp>
        <p:nvCxnSpPr>
          <p:cNvPr id="5" name="Rak 7">
            <a:extLst>
              <a:ext uri="{FF2B5EF4-FFF2-40B4-BE49-F238E27FC236}">
                <a16:creationId xmlns:a16="http://schemas.microsoft.com/office/drawing/2014/main" id="{44A3F485-69A6-F52D-515A-C699F433ADAA}"/>
              </a:ext>
            </a:extLst>
          </p:cNvPr>
          <p:cNvCxnSpPr/>
          <p:nvPr userDrawn="1"/>
        </p:nvCxnSpPr>
        <p:spPr>
          <a:xfrm>
            <a:off x="-325438" y="1452563"/>
            <a:ext cx="969645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6" name="Platshållare för datum 4">
            <a:extLst>
              <a:ext uri="{FF2B5EF4-FFF2-40B4-BE49-F238E27FC236}">
                <a16:creationId xmlns:a16="http://schemas.microsoft.com/office/drawing/2014/main" id="{BBBA6629-05E7-15F4-BBE5-888AA730A1FA}"/>
              </a:ext>
            </a:extLst>
          </p:cNvPr>
          <p:cNvSpPr>
            <a:spLocks noGrp="1"/>
          </p:cNvSpPr>
          <p:nvPr>
            <p:ph type="dt" sz="half" idx="10"/>
          </p:nvPr>
        </p:nvSpPr>
        <p:spPr/>
        <p:txBody>
          <a:bodyPr/>
          <a:lstStyle>
            <a:lvl1pPr>
              <a:defRPr/>
            </a:lvl1pPr>
          </a:lstStyle>
          <a:p>
            <a:pPr>
              <a:defRPr/>
            </a:pPr>
            <a:r>
              <a:rPr lang="sv-SE"/>
              <a:t>Winter 2025</a:t>
            </a:r>
          </a:p>
        </p:txBody>
      </p:sp>
      <p:sp>
        <p:nvSpPr>
          <p:cNvPr id="7" name="Platshållare för sidfot 5">
            <a:extLst>
              <a:ext uri="{FF2B5EF4-FFF2-40B4-BE49-F238E27FC236}">
                <a16:creationId xmlns:a16="http://schemas.microsoft.com/office/drawing/2014/main" id="{8FAD6342-7EA5-0E90-3F85-AEF2CB1A04DF}"/>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8" name="Platshållare för bildnummer 6">
            <a:extLst>
              <a:ext uri="{FF2B5EF4-FFF2-40B4-BE49-F238E27FC236}">
                <a16:creationId xmlns:a16="http://schemas.microsoft.com/office/drawing/2014/main" id="{3A7BDF69-BC22-ADFC-45EB-AAE17A31C0F1}"/>
              </a:ext>
            </a:extLst>
          </p:cNvPr>
          <p:cNvSpPr>
            <a:spLocks noGrp="1"/>
          </p:cNvSpPr>
          <p:nvPr>
            <p:ph type="sldNum" sz="quarter" idx="12"/>
          </p:nvPr>
        </p:nvSpPr>
        <p:spPr/>
        <p:txBody>
          <a:bodyPr/>
          <a:lstStyle>
            <a:lvl1pPr>
              <a:defRPr/>
            </a:lvl1pPr>
          </a:lstStyle>
          <a:p>
            <a:fld id="{B0FF533D-36A8-4C42-870F-A63C8274F399}" type="slidenum">
              <a:rPr lang="sv-SE" altLang="en-SE"/>
              <a:pPr/>
              <a:t>‹#›</a:t>
            </a:fld>
            <a:endParaRPr lang="sv-SE" altLang="en-SE"/>
          </a:p>
        </p:txBody>
      </p:sp>
    </p:spTree>
    <p:extLst>
      <p:ext uri="{BB962C8B-B14F-4D97-AF65-F5344CB8AC3E}">
        <p14:creationId xmlns:p14="http://schemas.microsoft.com/office/powerpoint/2010/main" val="1502274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ACEEB0D-9D6A-D2FF-9F11-30DD7E9A4AE9}"/>
              </a:ext>
            </a:extLst>
          </p:cNvPr>
          <p:cNvSpPr>
            <a:spLocks noGrp="1"/>
          </p:cNvSpPr>
          <p:nvPr>
            <p:ph type="dt" sz="half" idx="10"/>
          </p:nvPr>
        </p:nvSpPr>
        <p:spPr/>
        <p:txBody>
          <a:bodyPr/>
          <a:lstStyle>
            <a:lvl1pPr>
              <a:defRPr/>
            </a:lvl1pPr>
          </a:lstStyle>
          <a:p>
            <a:pPr>
              <a:defRPr/>
            </a:pPr>
            <a:r>
              <a:rPr lang="sv-SE"/>
              <a:t>Winter 2025</a:t>
            </a:r>
          </a:p>
        </p:txBody>
      </p:sp>
      <p:sp>
        <p:nvSpPr>
          <p:cNvPr id="5" name="Platshållare för sidfot 4">
            <a:extLst>
              <a:ext uri="{FF2B5EF4-FFF2-40B4-BE49-F238E27FC236}">
                <a16:creationId xmlns:a16="http://schemas.microsoft.com/office/drawing/2014/main" id="{73E826A9-02B2-6868-B76E-466D4F2E4586}"/>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6" name="Platshållare för bildnummer 5">
            <a:extLst>
              <a:ext uri="{FF2B5EF4-FFF2-40B4-BE49-F238E27FC236}">
                <a16:creationId xmlns:a16="http://schemas.microsoft.com/office/drawing/2014/main" id="{D939FA25-BED1-05EF-1F1B-09E4A978AB3D}"/>
              </a:ext>
            </a:extLst>
          </p:cNvPr>
          <p:cNvSpPr>
            <a:spLocks noGrp="1"/>
          </p:cNvSpPr>
          <p:nvPr>
            <p:ph type="sldNum" sz="quarter" idx="12"/>
          </p:nvPr>
        </p:nvSpPr>
        <p:spPr/>
        <p:txBody>
          <a:bodyPr/>
          <a:lstStyle>
            <a:lvl1pPr>
              <a:defRPr/>
            </a:lvl1pPr>
          </a:lstStyle>
          <a:p>
            <a:fld id="{0643FA16-B4CD-DB49-8ADF-7CE391F9C925}" type="slidenum">
              <a:rPr lang="sv-SE" altLang="en-SE"/>
              <a:pPr/>
              <a:t>‹#›</a:t>
            </a:fld>
            <a:endParaRPr lang="sv-SE" altLang="en-SE"/>
          </a:p>
        </p:txBody>
      </p:sp>
    </p:spTree>
    <p:extLst>
      <p:ext uri="{BB962C8B-B14F-4D97-AF65-F5344CB8AC3E}">
        <p14:creationId xmlns:p14="http://schemas.microsoft.com/office/powerpoint/2010/main" val="732043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C0136D-D63F-031D-E78A-32A1051DF502}"/>
              </a:ext>
            </a:extLst>
          </p:cNvPr>
          <p:cNvSpPr>
            <a:spLocks noGrp="1"/>
          </p:cNvSpPr>
          <p:nvPr>
            <p:ph type="dt" sz="half" idx="10"/>
          </p:nvPr>
        </p:nvSpPr>
        <p:spPr/>
        <p:txBody>
          <a:bodyPr/>
          <a:lstStyle>
            <a:lvl1pPr>
              <a:defRPr/>
            </a:lvl1pPr>
          </a:lstStyle>
          <a:p>
            <a:pPr>
              <a:defRPr/>
            </a:pPr>
            <a:r>
              <a:rPr lang="sv-SE"/>
              <a:t>Winter 2025</a:t>
            </a:r>
          </a:p>
        </p:txBody>
      </p:sp>
      <p:sp>
        <p:nvSpPr>
          <p:cNvPr id="5" name="Platshållare för sidfot 4">
            <a:extLst>
              <a:ext uri="{FF2B5EF4-FFF2-40B4-BE49-F238E27FC236}">
                <a16:creationId xmlns:a16="http://schemas.microsoft.com/office/drawing/2014/main" id="{8B6B4F73-6E18-1047-0B0A-49D09B9677D0}"/>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6" name="Platshållare för bildnummer 5">
            <a:extLst>
              <a:ext uri="{FF2B5EF4-FFF2-40B4-BE49-F238E27FC236}">
                <a16:creationId xmlns:a16="http://schemas.microsoft.com/office/drawing/2014/main" id="{F87B48DA-79D3-A3BF-2B00-4C83201703DC}"/>
              </a:ext>
            </a:extLst>
          </p:cNvPr>
          <p:cNvSpPr>
            <a:spLocks noGrp="1"/>
          </p:cNvSpPr>
          <p:nvPr>
            <p:ph type="sldNum" sz="quarter" idx="12"/>
          </p:nvPr>
        </p:nvSpPr>
        <p:spPr/>
        <p:txBody>
          <a:bodyPr/>
          <a:lstStyle>
            <a:lvl1pPr>
              <a:defRPr/>
            </a:lvl1pPr>
          </a:lstStyle>
          <a:p>
            <a:fld id="{6CC1C04A-820C-304F-8A53-B7F956BF9727}" type="slidenum">
              <a:rPr lang="sv-SE" altLang="en-SE"/>
              <a:pPr/>
              <a:t>‹#›</a:t>
            </a:fld>
            <a:endParaRPr lang="sv-SE" altLang="en-SE"/>
          </a:p>
        </p:txBody>
      </p:sp>
    </p:spTree>
    <p:extLst>
      <p:ext uri="{BB962C8B-B14F-4D97-AF65-F5344CB8AC3E}">
        <p14:creationId xmlns:p14="http://schemas.microsoft.com/office/powerpoint/2010/main" val="3690338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2" name="Rektangel 6">
            <a:extLst>
              <a:ext uri="{FF2B5EF4-FFF2-40B4-BE49-F238E27FC236}">
                <a16:creationId xmlns:a16="http://schemas.microsoft.com/office/drawing/2014/main" id="{D9DBAC83-D688-E93A-D05F-6F3A9DD1DBAF}"/>
              </a:ext>
            </a:extLst>
          </p:cNvPr>
          <p:cNvSpPr/>
          <p:nvPr userDrawn="1"/>
        </p:nvSpPr>
        <p:spPr>
          <a:xfrm>
            <a:off x="0" y="0"/>
            <a:ext cx="9144000" cy="168275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srgbClr val="0094CA"/>
              </a:solidFill>
            </a:endParaRPr>
          </a:p>
        </p:txBody>
      </p:sp>
      <p:pic>
        <p:nvPicPr>
          <p:cNvPr id="4" name="Bildobjekt 10" descr="ESS-logga-blå.png">
            <a:extLst>
              <a:ext uri="{FF2B5EF4-FFF2-40B4-BE49-F238E27FC236}">
                <a16:creationId xmlns:a16="http://schemas.microsoft.com/office/drawing/2014/main" id="{5B6A9414-11C7-B16B-990C-473B8D7BC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02450" y="363538"/>
            <a:ext cx="1728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a:t>Klicka här för att ändra format</a:t>
            </a:r>
          </a:p>
        </p:txBody>
      </p:sp>
      <p:sp>
        <p:nvSpPr>
          <p:cNvPr id="5" name="Platshållare för datum 3">
            <a:extLst>
              <a:ext uri="{FF2B5EF4-FFF2-40B4-BE49-F238E27FC236}">
                <a16:creationId xmlns:a16="http://schemas.microsoft.com/office/drawing/2014/main" id="{4F969FB3-D682-FB44-2FB7-49A09B596846}"/>
              </a:ext>
            </a:extLst>
          </p:cNvPr>
          <p:cNvSpPr>
            <a:spLocks noGrp="1"/>
          </p:cNvSpPr>
          <p:nvPr>
            <p:ph type="dt" sz="half" idx="10"/>
          </p:nvPr>
        </p:nvSpPr>
        <p:spPr/>
        <p:txBody>
          <a:bodyPr/>
          <a:lstStyle>
            <a:lvl1pPr>
              <a:defRPr/>
            </a:lvl1pPr>
          </a:lstStyle>
          <a:p>
            <a:pPr>
              <a:defRPr/>
            </a:pPr>
            <a:r>
              <a:rPr lang="sv-SE"/>
              <a:t>Winter 2025</a:t>
            </a:r>
          </a:p>
        </p:txBody>
      </p:sp>
      <p:sp>
        <p:nvSpPr>
          <p:cNvPr id="6" name="Platshållare för sidfot 4">
            <a:extLst>
              <a:ext uri="{FF2B5EF4-FFF2-40B4-BE49-F238E27FC236}">
                <a16:creationId xmlns:a16="http://schemas.microsoft.com/office/drawing/2014/main" id="{A82A343C-2921-A332-1FEF-0988223E6578}"/>
              </a:ext>
            </a:extLst>
          </p:cNvPr>
          <p:cNvSpPr>
            <a:spLocks noGrp="1"/>
          </p:cNvSpPr>
          <p:nvPr>
            <p:ph type="ftr" sz="quarter" idx="11"/>
          </p:nvPr>
        </p:nvSpPr>
        <p:spPr/>
        <p:txBody>
          <a:bodyPr/>
          <a:lstStyle>
            <a:lvl1pPr>
              <a:defRPr/>
            </a:lvl1pPr>
          </a:lstStyle>
          <a:p>
            <a:pPr>
              <a:defRPr/>
            </a:pPr>
            <a:r>
              <a:rPr lang="sv-SE"/>
              <a:t>Lecture 8| Cryomodule Design</a:t>
            </a:r>
          </a:p>
        </p:txBody>
      </p:sp>
      <p:sp>
        <p:nvSpPr>
          <p:cNvPr id="7" name="Platshållare för bildnummer 5">
            <a:extLst>
              <a:ext uri="{FF2B5EF4-FFF2-40B4-BE49-F238E27FC236}">
                <a16:creationId xmlns:a16="http://schemas.microsoft.com/office/drawing/2014/main" id="{753B0DB8-27D3-2CD5-2C42-E6634E61DE8B}"/>
              </a:ext>
            </a:extLst>
          </p:cNvPr>
          <p:cNvSpPr>
            <a:spLocks noGrp="1"/>
          </p:cNvSpPr>
          <p:nvPr>
            <p:ph type="sldNum" sz="quarter" idx="12"/>
          </p:nvPr>
        </p:nvSpPr>
        <p:spPr/>
        <p:txBody>
          <a:bodyPr/>
          <a:lstStyle>
            <a:lvl1pPr>
              <a:defRPr/>
            </a:lvl1pPr>
          </a:lstStyle>
          <a:p>
            <a:fld id="{263F97C8-818A-264E-A319-49E6612AACA9}" type="slidenum">
              <a:rPr lang="sv-SE" altLang="en-SE"/>
              <a:pPr/>
              <a:t>‹#›</a:t>
            </a:fld>
            <a:endParaRPr lang="sv-SE" altLang="en-SE"/>
          </a:p>
        </p:txBody>
      </p:sp>
    </p:spTree>
    <p:extLst>
      <p:ext uri="{BB962C8B-B14F-4D97-AF65-F5344CB8AC3E}">
        <p14:creationId xmlns:p14="http://schemas.microsoft.com/office/powerpoint/2010/main" val="211155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ektangel 6">
            <a:extLst>
              <a:ext uri="{FF2B5EF4-FFF2-40B4-BE49-F238E27FC236}">
                <a16:creationId xmlns:a16="http://schemas.microsoft.com/office/drawing/2014/main" id="{8959D5A2-07B1-CF00-9B90-43B283026FAC}"/>
              </a:ext>
            </a:extLst>
          </p:cNvPr>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srgbClr val="0094CA"/>
              </a:solidFill>
            </a:endParaRPr>
          </a:p>
        </p:txBody>
      </p:sp>
      <p:pic>
        <p:nvPicPr>
          <p:cNvPr id="3" name="Bildobjekt 5" descr="ESS-vit-logga.png">
            <a:extLst>
              <a:ext uri="{FF2B5EF4-FFF2-40B4-BE49-F238E27FC236}">
                <a16:creationId xmlns:a16="http://schemas.microsoft.com/office/drawing/2014/main" id="{415C6FF5-4680-1D0B-B61B-DDD01148AC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4600" y="319088"/>
            <a:ext cx="13700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5">
            <a:extLst>
              <a:ext uri="{FF2B5EF4-FFF2-40B4-BE49-F238E27FC236}">
                <a16:creationId xmlns:a16="http://schemas.microsoft.com/office/drawing/2014/main" id="{3F6C01C6-CD72-6B59-E018-28A8507DFAD8}"/>
              </a:ext>
            </a:extLst>
          </p:cNvPr>
          <p:cNvSpPr>
            <a:spLocks noGrp="1"/>
          </p:cNvSpPr>
          <p:nvPr>
            <p:ph type="sldNum" sz="quarter" idx="10"/>
          </p:nvPr>
        </p:nvSpPr>
        <p:spPr>
          <a:xfrm>
            <a:off x="8675688" y="6492875"/>
            <a:ext cx="468312" cy="365125"/>
          </a:xfrm>
        </p:spPr>
        <p:txBody>
          <a:bodyPr/>
          <a:lstStyle>
            <a:lvl1pPr>
              <a:defRPr>
                <a:solidFill>
                  <a:srgbClr val="7F7F7F"/>
                </a:solidFill>
                <a:latin typeface="Arial" panose="020B0604020202020204" pitchFamily="34" charset="0"/>
              </a:defRPr>
            </a:lvl1pPr>
          </a:lstStyle>
          <a:p>
            <a:fld id="{08CD8A20-06C0-7F4C-B81E-246EFEF385D5}" type="slidenum">
              <a:rPr lang="fr-FR" altLang="en-SE"/>
              <a:pPr/>
              <a:t>‹#›</a:t>
            </a:fld>
            <a:endParaRPr lang="fr-FR" altLang="en-SE"/>
          </a:p>
        </p:txBody>
      </p:sp>
    </p:spTree>
    <p:extLst>
      <p:ext uri="{BB962C8B-B14F-4D97-AF65-F5344CB8AC3E}">
        <p14:creationId xmlns:p14="http://schemas.microsoft.com/office/powerpoint/2010/main" val="357339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4" name="Picture 6" descr="FRIB_ppt_top.jpg">
            <a:extLst>
              <a:ext uri="{FF2B5EF4-FFF2-40B4-BE49-F238E27FC236}">
                <a16:creationId xmlns:a16="http://schemas.microsoft.com/office/drawing/2014/main" id="{4F3B92FE-480E-BA71-F98C-99EA33E7EA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F275EF6F-9D40-1B90-1895-BABC22099617}"/>
              </a:ext>
            </a:extLst>
          </p:cNvPr>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a:latin typeface="Helvetica" pitchFamily="2" charset="0"/>
              <a:cs typeface="Arial" panose="020B0604020202020204" pitchFamily="34" charset="0"/>
            </a:endParaRPr>
          </a:p>
        </p:txBody>
      </p:sp>
      <p:sp>
        <p:nvSpPr>
          <p:cNvPr id="6" name="Rectangle 5">
            <a:extLst>
              <a:ext uri="{FF2B5EF4-FFF2-40B4-BE49-F238E27FC236}">
                <a16:creationId xmlns:a16="http://schemas.microsoft.com/office/drawing/2014/main" id="{5FB87276-1F04-3464-A7D4-39EF65F1196D}"/>
              </a:ext>
            </a:extLst>
          </p:cNvPr>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sv-SE" altLang="sv-SE">
              <a:cs typeface="Arial" panose="020B0604020202020204" pitchFamily="34" charset="0"/>
            </a:endParaRPr>
          </a:p>
        </p:txBody>
      </p:sp>
      <p:pic>
        <p:nvPicPr>
          <p:cNvPr id="7" name="Picture 9" descr="FRIB_ppt_top.jpg">
            <a:extLst>
              <a:ext uri="{FF2B5EF4-FFF2-40B4-BE49-F238E27FC236}">
                <a16:creationId xmlns:a16="http://schemas.microsoft.com/office/drawing/2014/main" id="{981E91ED-27E6-01DC-6B0F-2EAA179D09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1" y="0"/>
            <a:ext cx="8991598" cy="1003300"/>
          </a:xfrm>
        </p:spPr>
        <p:txBody>
          <a:bodyPr anchor="ctr"/>
          <a:lstStyle/>
          <a:p>
            <a:r>
              <a:rPr lang="en-US"/>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4644573" y="1071564"/>
            <a:ext cx="4423227" cy="5027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10">
            <a:extLst>
              <a:ext uri="{FF2B5EF4-FFF2-40B4-BE49-F238E27FC236}">
                <a16:creationId xmlns:a16="http://schemas.microsoft.com/office/drawing/2014/main" id="{CC5A3A5A-253E-3B22-DEF0-3557A020CE29}"/>
              </a:ext>
            </a:extLst>
          </p:cNvPr>
          <p:cNvSpPr>
            <a:spLocks noGrp="1"/>
          </p:cNvSpPr>
          <p:nvPr>
            <p:ph type="ftr" sz="quarter" idx="11"/>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10" name="Slide Number Placeholder 4">
            <a:extLst>
              <a:ext uri="{FF2B5EF4-FFF2-40B4-BE49-F238E27FC236}">
                <a16:creationId xmlns:a16="http://schemas.microsoft.com/office/drawing/2014/main" id="{667B6AEE-1D0E-22E0-B8A3-EA3DDDC40FA0}"/>
              </a:ext>
            </a:extLst>
          </p:cNvPr>
          <p:cNvSpPr>
            <a:spLocks noGrp="1"/>
          </p:cNvSpPr>
          <p:nvPr>
            <p:ph type="sldNum" sz="quarter" idx="12"/>
          </p:nvPr>
        </p:nvSpPr>
        <p:spPr/>
        <p:txBody>
          <a:bodyPr/>
          <a:lstStyle>
            <a:lvl1pPr>
              <a:defRPr/>
            </a:lvl1pPr>
          </a:lstStyle>
          <a:p>
            <a:r>
              <a:rPr lang="en-US" altLang="sv-SE"/>
              <a:t>Slide </a:t>
            </a:r>
            <a:fld id="{D1C9B5EA-E292-1B44-B5D5-912898510921}" type="slidenum">
              <a:rPr lang="en-US" altLang="sv-SE"/>
              <a:pPr/>
              <a:t>‹#›</a:t>
            </a:fld>
            <a:endParaRPr lang="en-US" altLang="sv-SE"/>
          </a:p>
        </p:txBody>
      </p:sp>
      <p:sp>
        <p:nvSpPr>
          <p:cNvPr id="11" name="Date Placeholder 3">
            <a:extLst>
              <a:ext uri="{FF2B5EF4-FFF2-40B4-BE49-F238E27FC236}">
                <a16:creationId xmlns:a16="http://schemas.microsoft.com/office/drawing/2014/main" id="{4A575BD4-D43D-0120-A4C4-98D8310B561B}"/>
              </a:ext>
            </a:extLst>
          </p:cNvPr>
          <p:cNvSpPr>
            <a:spLocks noGrp="1"/>
          </p:cNvSpPr>
          <p:nvPr>
            <p:ph type="dt" sz="half" idx="13"/>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extLst>
      <p:ext uri="{BB962C8B-B14F-4D97-AF65-F5344CB8AC3E}">
        <p14:creationId xmlns:p14="http://schemas.microsoft.com/office/powerpoint/2010/main" val="373274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4" name="Picture 6" descr="FRIB_ppt_top.jpg">
            <a:extLst>
              <a:ext uri="{FF2B5EF4-FFF2-40B4-BE49-F238E27FC236}">
                <a16:creationId xmlns:a16="http://schemas.microsoft.com/office/drawing/2014/main" id="{3416C7CD-696C-15D9-D3A4-3738503CDF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F37B43E5-6C17-5A97-E249-B4BC449BBBEE}"/>
              </a:ext>
            </a:extLst>
          </p:cNvPr>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a:latin typeface="Helvetica" pitchFamily="2" charset="0"/>
              <a:cs typeface="Arial" panose="020B0604020202020204" pitchFamily="34" charset="0"/>
            </a:endParaRPr>
          </a:p>
        </p:txBody>
      </p:sp>
      <p:sp>
        <p:nvSpPr>
          <p:cNvPr id="6" name="Rectangle 5">
            <a:extLst>
              <a:ext uri="{FF2B5EF4-FFF2-40B4-BE49-F238E27FC236}">
                <a16:creationId xmlns:a16="http://schemas.microsoft.com/office/drawing/2014/main" id="{DC19735B-CEBC-14A7-C09D-1F7804E13FF5}"/>
              </a:ext>
            </a:extLst>
          </p:cNvPr>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sv-SE" altLang="sv-SE">
              <a:cs typeface="Arial" panose="020B0604020202020204" pitchFamily="34" charset="0"/>
            </a:endParaRPr>
          </a:p>
        </p:txBody>
      </p:sp>
      <p:pic>
        <p:nvPicPr>
          <p:cNvPr id="7" name="Picture 9" descr="FRIB_ppt_top.jpg">
            <a:extLst>
              <a:ext uri="{FF2B5EF4-FFF2-40B4-BE49-F238E27FC236}">
                <a16:creationId xmlns:a16="http://schemas.microsoft.com/office/drawing/2014/main" id="{DDC70D65-89FF-90B2-BCE4-81AC305CC2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0"/>
            <a:ext cx="8991600" cy="1003300"/>
          </a:xfrm>
        </p:spPr>
        <p:txBody>
          <a:bodyPr anchor="ctr"/>
          <a:lstStyle/>
          <a:p>
            <a:r>
              <a:rPr lang="en-US"/>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10">
            <a:extLst>
              <a:ext uri="{FF2B5EF4-FFF2-40B4-BE49-F238E27FC236}">
                <a16:creationId xmlns:a16="http://schemas.microsoft.com/office/drawing/2014/main" id="{BD3D95A2-591F-A2BC-8786-0FC2ECFCAD43}"/>
              </a:ext>
            </a:extLst>
          </p:cNvPr>
          <p:cNvSpPr>
            <a:spLocks noGrp="1"/>
          </p:cNvSpPr>
          <p:nvPr>
            <p:ph type="ftr" sz="quarter" idx="11"/>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10" name="Slide Number Placeholder 4">
            <a:extLst>
              <a:ext uri="{FF2B5EF4-FFF2-40B4-BE49-F238E27FC236}">
                <a16:creationId xmlns:a16="http://schemas.microsoft.com/office/drawing/2014/main" id="{CD814407-BA1F-8563-EF17-B4ECD989F55C}"/>
              </a:ext>
            </a:extLst>
          </p:cNvPr>
          <p:cNvSpPr>
            <a:spLocks noGrp="1"/>
          </p:cNvSpPr>
          <p:nvPr>
            <p:ph type="sldNum" sz="quarter" idx="12"/>
          </p:nvPr>
        </p:nvSpPr>
        <p:spPr/>
        <p:txBody>
          <a:bodyPr/>
          <a:lstStyle>
            <a:lvl1pPr>
              <a:defRPr/>
            </a:lvl1pPr>
          </a:lstStyle>
          <a:p>
            <a:r>
              <a:rPr lang="en-US" altLang="sv-SE"/>
              <a:t>Slide </a:t>
            </a:r>
            <a:fld id="{EFCD3AE9-B6E6-7A4F-9A7B-FE9967FFFE96}" type="slidenum">
              <a:rPr lang="en-US" altLang="sv-SE"/>
              <a:pPr/>
              <a:t>‹#›</a:t>
            </a:fld>
            <a:endParaRPr lang="en-US" altLang="sv-SE"/>
          </a:p>
        </p:txBody>
      </p:sp>
      <p:sp>
        <p:nvSpPr>
          <p:cNvPr id="11" name="Date Placeholder 3">
            <a:extLst>
              <a:ext uri="{FF2B5EF4-FFF2-40B4-BE49-F238E27FC236}">
                <a16:creationId xmlns:a16="http://schemas.microsoft.com/office/drawing/2014/main" id="{F275987F-2E9B-A96E-821C-B17F73EAFC5A}"/>
              </a:ext>
            </a:extLst>
          </p:cNvPr>
          <p:cNvSpPr>
            <a:spLocks noGrp="1"/>
          </p:cNvSpPr>
          <p:nvPr>
            <p:ph type="dt" sz="half" idx="13"/>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extLst>
      <p:ext uri="{BB962C8B-B14F-4D97-AF65-F5344CB8AC3E}">
        <p14:creationId xmlns:p14="http://schemas.microsoft.com/office/powerpoint/2010/main" val="249322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4" name="Picture 4" descr="FRIB_ppt_top.jpg">
            <a:extLst>
              <a:ext uri="{FF2B5EF4-FFF2-40B4-BE49-F238E27FC236}">
                <a16:creationId xmlns:a16="http://schemas.microsoft.com/office/drawing/2014/main" id="{02C62318-34DB-1024-257C-7624C43D42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AD1DC537-5B8F-73BF-742B-ADEADDEFF9A6}"/>
              </a:ext>
            </a:extLst>
          </p:cNvPr>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a:latin typeface="Helvetica" pitchFamily="2" charset="0"/>
              <a:cs typeface="Arial" panose="020B0604020202020204" pitchFamily="34" charset="0"/>
            </a:endParaRPr>
          </a:p>
        </p:txBody>
      </p:sp>
      <p:sp>
        <p:nvSpPr>
          <p:cNvPr id="6" name="Rectangle 5">
            <a:extLst>
              <a:ext uri="{FF2B5EF4-FFF2-40B4-BE49-F238E27FC236}">
                <a16:creationId xmlns:a16="http://schemas.microsoft.com/office/drawing/2014/main" id="{DF07414B-839E-0D2F-D53C-374E984404EE}"/>
              </a:ext>
            </a:extLst>
          </p:cNvPr>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sv-SE" altLang="sv-SE">
              <a:cs typeface="Arial" panose="020B0604020202020204" pitchFamily="34" charset="0"/>
            </a:endParaRPr>
          </a:p>
        </p:txBody>
      </p:sp>
      <p:pic>
        <p:nvPicPr>
          <p:cNvPr id="7" name="Picture 9" descr="FRIB_ppt_top.jpg">
            <a:extLst>
              <a:ext uri="{FF2B5EF4-FFF2-40B4-BE49-F238E27FC236}">
                <a16:creationId xmlns:a16="http://schemas.microsoft.com/office/drawing/2014/main" id="{380A3925-5D3E-A814-8E50-AE24B8123E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1" y="0"/>
            <a:ext cx="8991598" cy="1003300"/>
          </a:xfrm>
        </p:spPr>
        <p:txBody>
          <a:bodyPr anchor="ctr"/>
          <a:lstStyle/>
          <a:p>
            <a:r>
              <a:rPr lang="en-US"/>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4625525" y="1067099"/>
            <a:ext cx="444227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76201" y="3581400"/>
            <a:ext cx="4419599"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4625525" y="3581400"/>
            <a:ext cx="444227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10">
            <a:extLst>
              <a:ext uri="{FF2B5EF4-FFF2-40B4-BE49-F238E27FC236}">
                <a16:creationId xmlns:a16="http://schemas.microsoft.com/office/drawing/2014/main" id="{963F15E7-82F0-8A2D-19FB-CE5B6545A452}"/>
              </a:ext>
            </a:extLst>
          </p:cNvPr>
          <p:cNvSpPr>
            <a:spLocks noGrp="1"/>
          </p:cNvSpPr>
          <p:nvPr>
            <p:ph type="ftr" sz="quarter" idx="14"/>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9" name="Slide Number Placeholder 4">
            <a:extLst>
              <a:ext uri="{FF2B5EF4-FFF2-40B4-BE49-F238E27FC236}">
                <a16:creationId xmlns:a16="http://schemas.microsoft.com/office/drawing/2014/main" id="{294B0262-5D9B-4469-6B85-A53E4B444F20}"/>
              </a:ext>
            </a:extLst>
          </p:cNvPr>
          <p:cNvSpPr>
            <a:spLocks noGrp="1"/>
          </p:cNvSpPr>
          <p:nvPr>
            <p:ph type="sldNum" sz="quarter" idx="15"/>
          </p:nvPr>
        </p:nvSpPr>
        <p:spPr/>
        <p:txBody>
          <a:bodyPr/>
          <a:lstStyle>
            <a:lvl1pPr>
              <a:defRPr/>
            </a:lvl1pPr>
          </a:lstStyle>
          <a:p>
            <a:r>
              <a:rPr lang="en-US" altLang="sv-SE"/>
              <a:t>Slide </a:t>
            </a:r>
            <a:fld id="{C48619FE-8E98-8741-82F6-C88392EF1F17}" type="slidenum">
              <a:rPr lang="en-US" altLang="sv-SE"/>
              <a:pPr/>
              <a:t>‹#›</a:t>
            </a:fld>
            <a:endParaRPr lang="en-US" altLang="sv-SE"/>
          </a:p>
        </p:txBody>
      </p:sp>
      <p:sp>
        <p:nvSpPr>
          <p:cNvPr id="10" name="Date Placeholder 3">
            <a:extLst>
              <a:ext uri="{FF2B5EF4-FFF2-40B4-BE49-F238E27FC236}">
                <a16:creationId xmlns:a16="http://schemas.microsoft.com/office/drawing/2014/main" id="{280AFE06-92A7-1C9C-AC48-5B1D8C16F941}"/>
              </a:ext>
            </a:extLst>
          </p:cNvPr>
          <p:cNvSpPr>
            <a:spLocks noGrp="1"/>
          </p:cNvSpPr>
          <p:nvPr>
            <p:ph type="dt" sz="half" idx="16"/>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extLst>
      <p:ext uri="{BB962C8B-B14F-4D97-AF65-F5344CB8AC3E}">
        <p14:creationId xmlns:p14="http://schemas.microsoft.com/office/powerpoint/2010/main" val="255241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5" descr="FRIB_ppt_top.jpg">
            <a:extLst>
              <a:ext uri="{FF2B5EF4-FFF2-40B4-BE49-F238E27FC236}">
                <a16:creationId xmlns:a16="http://schemas.microsoft.com/office/drawing/2014/main" id="{A2206162-6594-44BC-9327-DF4C48AD73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E07AE684-7256-9695-E135-34C14349A636}"/>
              </a:ext>
            </a:extLst>
          </p:cNvPr>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a:latin typeface="Helvetica" pitchFamily="2" charset="0"/>
              <a:cs typeface="Arial" panose="020B0604020202020204" pitchFamily="34" charset="0"/>
            </a:endParaRPr>
          </a:p>
        </p:txBody>
      </p:sp>
      <p:sp>
        <p:nvSpPr>
          <p:cNvPr id="5" name="Rectangle 7">
            <a:extLst>
              <a:ext uri="{FF2B5EF4-FFF2-40B4-BE49-F238E27FC236}">
                <a16:creationId xmlns:a16="http://schemas.microsoft.com/office/drawing/2014/main" id="{AC28D85A-2C49-B479-BDEB-E47BC308765D}"/>
              </a:ext>
            </a:extLst>
          </p:cNvPr>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sv-SE" altLang="sv-SE">
              <a:cs typeface="Arial" panose="020B0604020202020204" pitchFamily="34" charset="0"/>
            </a:endParaRPr>
          </a:p>
        </p:txBody>
      </p:sp>
      <p:pic>
        <p:nvPicPr>
          <p:cNvPr id="6" name="Picture 9" descr="FRIB_ppt_top.jpg">
            <a:extLst>
              <a:ext uri="{FF2B5EF4-FFF2-40B4-BE49-F238E27FC236}">
                <a16:creationId xmlns:a16="http://schemas.microsoft.com/office/drawing/2014/main" id="{B2E0BED9-92FA-DCB5-73B0-4E03F36AB3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0"/>
            <a:ext cx="8991600" cy="1003300"/>
          </a:xfrm>
        </p:spPr>
        <p:txBody>
          <a:bodyPr anchor="ctr"/>
          <a:lstStyle/>
          <a:p>
            <a:r>
              <a:rPr lang="en-US"/>
              <a:t>Click to edit Master title style</a:t>
            </a:r>
            <a:endParaRPr lang="en-US" dirty="0"/>
          </a:p>
        </p:txBody>
      </p:sp>
      <p:sp>
        <p:nvSpPr>
          <p:cNvPr id="7" name="Footer Placeholder 10">
            <a:extLst>
              <a:ext uri="{FF2B5EF4-FFF2-40B4-BE49-F238E27FC236}">
                <a16:creationId xmlns:a16="http://schemas.microsoft.com/office/drawing/2014/main" id="{F47156A7-DA30-05A4-66EE-AAAA8FFCF2FF}"/>
              </a:ext>
            </a:extLst>
          </p:cNvPr>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8" name="Slide Number Placeholder 4">
            <a:extLst>
              <a:ext uri="{FF2B5EF4-FFF2-40B4-BE49-F238E27FC236}">
                <a16:creationId xmlns:a16="http://schemas.microsoft.com/office/drawing/2014/main" id="{259A4473-6670-19B2-13CE-C65941393213}"/>
              </a:ext>
            </a:extLst>
          </p:cNvPr>
          <p:cNvSpPr>
            <a:spLocks noGrp="1"/>
          </p:cNvSpPr>
          <p:nvPr>
            <p:ph type="sldNum" sz="quarter" idx="11"/>
          </p:nvPr>
        </p:nvSpPr>
        <p:spPr/>
        <p:txBody>
          <a:bodyPr/>
          <a:lstStyle>
            <a:lvl1pPr>
              <a:defRPr/>
            </a:lvl1pPr>
          </a:lstStyle>
          <a:p>
            <a:r>
              <a:rPr lang="en-US" altLang="sv-SE"/>
              <a:t>Slide </a:t>
            </a:r>
            <a:fld id="{06DF298A-7FDE-1F4C-8238-985E0758A4D7}" type="slidenum">
              <a:rPr lang="en-US" altLang="sv-SE"/>
              <a:pPr/>
              <a:t>‹#›</a:t>
            </a:fld>
            <a:endParaRPr lang="en-US" altLang="sv-SE"/>
          </a:p>
        </p:txBody>
      </p:sp>
      <p:sp>
        <p:nvSpPr>
          <p:cNvPr id="9" name="Date Placeholder 3">
            <a:extLst>
              <a:ext uri="{FF2B5EF4-FFF2-40B4-BE49-F238E27FC236}">
                <a16:creationId xmlns:a16="http://schemas.microsoft.com/office/drawing/2014/main" id="{5C7A1227-0D21-D4B6-F48E-750442B726EF}"/>
              </a:ext>
            </a:extLst>
          </p:cNvPr>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extLst>
      <p:ext uri="{BB962C8B-B14F-4D97-AF65-F5344CB8AC3E}">
        <p14:creationId xmlns:p14="http://schemas.microsoft.com/office/powerpoint/2010/main" val="43589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 clean bottom">
    <p:spTree>
      <p:nvGrpSpPr>
        <p:cNvPr id="1" name=""/>
        <p:cNvGrpSpPr/>
        <p:nvPr/>
      </p:nvGrpSpPr>
      <p:grpSpPr>
        <a:xfrm>
          <a:off x="0" y="0"/>
          <a:ext cx="0" cy="0"/>
          <a:chOff x="0" y="0"/>
          <a:chExt cx="0" cy="0"/>
        </a:xfrm>
      </p:grpSpPr>
      <p:pic>
        <p:nvPicPr>
          <p:cNvPr id="4" name="Picture 4" descr="FRIB_ppt_top.jpg">
            <a:extLst>
              <a:ext uri="{FF2B5EF4-FFF2-40B4-BE49-F238E27FC236}">
                <a16:creationId xmlns:a16="http://schemas.microsoft.com/office/drawing/2014/main" id="{D977B8E8-3805-E51A-8E6B-1CACA26F7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C5B9DB7D-90D2-7B43-9B2C-304BFF55D7C8}"/>
              </a:ext>
            </a:extLst>
          </p:cNvPr>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a:latin typeface="Helvetica" pitchFamily="2" charset="0"/>
              <a:cs typeface="Arial" panose="020B0604020202020204" pitchFamily="34" charset="0"/>
            </a:endParaRPr>
          </a:p>
        </p:txBody>
      </p:sp>
      <p:sp>
        <p:nvSpPr>
          <p:cNvPr id="6" name="Rectangle 5">
            <a:extLst>
              <a:ext uri="{FF2B5EF4-FFF2-40B4-BE49-F238E27FC236}">
                <a16:creationId xmlns:a16="http://schemas.microsoft.com/office/drawing/2014/main" id="{4F1075B2-AB18-E545-0C76-993C90C9BEEC}"/>
              </a:ext>
            </a:extLst>
          </p:cNvPr>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sv-SE" altLang="sv-SE">
              <a:cs typeface="Arial" panose="020B0604020202020204" pitchFamily="34" charset="0"/>
            </a:endParaRPr>
          </a:p>
        </p:txBody>
      </p:sp>
      <p:sp>
        <p:nvSpPr>
          <p:cNvPr id="2" name="Title 1"/>
          <p:cNvSpPr>
            <a:spLocks noGrp="1"/>
          </p:cNvSpPr>
          <p:nvPr>
            <p:ph type="title"/>
          </p:nvPr>
        </p:nvSpPr>
        <p:spPr>
          <a:xfrm>
            <a:off x="76200" y="0"/>
            <a:ext cx="8991600" cy="1003300"/>
          </a:xfrm>
        </p:spPr>
        <p:txBody>
          <a:bodyPr anchor="ctr"/>
          <a:lstStyle/>
          <a:p>
            <a:r>
              <a:rPr lang="en-US"/>
              <a:t>Click to edit Master title style</a:t>
            </a:r>
            <a:endParaRPr lang="en-US" dirty="0"/>
          </a:p>
        </p:txBody>
      </p:sp>
      <p:sp>
        <p:nvSpPr>
          <p:cNvPr id="3" name="Content Placeholder 2"/>
          <p:cNvSpPr>
            <a:spLocks noGrp="1"/>
          </p:cNvSpPr>
          <p:nvPr>
            <p:ph idx="1"/>
          </p:nvPr>
        </p:nvSpPr>
        <p:spPr>
          <a:xfrm>
            <a:off x="76200" y="1067099"/>
            <a:ext cx="8991604" cy="50095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0">
            <a:extLst>
              <a:ext uri="{FF2B5EF4-FFF2-40B4-BE49-F238E27FC236}">
                <a16:creationId xmlns:a16="http://schemas.microsoft.com/office/drawing/2014/main" id="{2615C0D3-6482-703E-5FEB-EDE15D5F994F}"/>
              </a:ext>
            </a:extLst>
          </p:cNvPr>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8" name="Slide Number Placeholder 4">
            <a:extLst>
              <a:ext uri="{FF2B5EF4-FFF2-40B4-BE49-F238E27FC236}">
                <a16:creationId xmlns:a16="http://schemas.microsoft.com/office/drawing/2014/main" id="{0189553D-F7BE-B743-ADAC-4CEC8E9C0CA6}"/>
              </a:ext>
            </a:extLst>
          </p:cNvPr>
          <p:cNvSpPr>
            <a:spLocks noGrp="1"/>
          </p:cNvSpPr>
          <p:nvPr>
            <p:ph type="sldNum" sz="quarter" idx="11"/>
          </p:nvPr>
        </p:nvSpPr>
        <p:spPr/>
        <p:txBody>
          <a:bodyPr/>
          <a:lstStyle>
            <a:lvl1pPr>
              <a:defRPr/>
            </a:lvl1pPr>
          </a:lstStyle>
          <a:p>
            <a:r>
              <a:rPr lang="en-US" altLang="sv-SE"/>
              <a:t>Slide </a:t>
            </a:r>
            <a:fld id="{FA69F695-3064-964C-AE99-4CAD522CAB0B}" type="slidenum">
              <a:rPr lang="en-US" altLang="sv-SE"/>
              <a:pPr/>
              <a:t>‹#›</a:t>
            </a:fld>
            <a:endParaRPr lang="en-US" altLang="sv-SE"/>
          </a:p>
        </p:txBody>
      </p:sp>
      <p:sp>
        <p:nvSpPr>
          <p:cNvPr id="9" name="Date Placeholder 3">
            <a:extLst>
              <a:ext uri="{FF2B5EF4-FFF2-40B4-BE49-F238E27FC236}">
                <a16:creationId xmlns:a16="http://schemas.microsoft.com/office/drawing/2014/main" id="{AADD91CB-CA2E-338C-1A74-E58452349CF7}"/>
              </a:ext>
            </a:extLst>
          </p:cNvPr>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extLst>
      <p:ext uri="{BB962C8B-B14F-4D97-AF65-F5344CB8AC3E}">
        <p14:creationId xmlns:p14="http://schemas.microsoft.com/office/powerpoint/2010/main" val="394393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62F616F2-99C1-3A9A-655E-0FC69D36824E}"/>
              </a:ext>
            </a:extLst>
          </p:cNvPr>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defRPr/>
            </a:pPr>
            <a:endParaRPr lang="sv-SE" altLang="sv-SE">
              <a:latin typeface="Helvetica" pitchFamily="2" charset="0"/>
              <a:cs typeface="Arial" panose="020B0604020202020204" pitchFamily="34" charset="0"/>
            </a:endParaRPr>
          </a:p>
        </p:txBody>
      </p:sp>
      <p:sp>
        <p:nvSpPr>
          <p:cNvPr id="3" name="Rectangle 2">
            <a:extLst>
              <a:ext uri="{FF2B5EF4-FFF2-40B4-BE49-F238E27FC236}">
                <a16:creationId xmlns:a16="http://schemas.microsoft.com/office/drawing/2014/main" id="{69E12DC0-1C48-8250-90AD-27B60622CAC3}"/>
              </a:ext>
            </a:extLst>
          </p:cNvPr>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sv-SE" altLang="sv-SE">
              <a:cs typeface="Arial" panose="020B0604020202020204" pitchFamily="34" charset="0"/>
            </a:endParaRPr>
          </a:p>
        </p:txBody>
      </p:sp>
      <p:sp>
        <p:nvSpPr>
          <p:cNvPr id="4" name="Footer Placeholder 10">
            <a:extLst>
              <a:ext uri="{FF2B5EF4-FFF2-40B4-BE49-F238E27FC236}">
                <a16:creationId xmlns:a16="http://schemas.microsoft.com/office/drawing/2014/main" id="{D21781BA-EF89-1793-15A5-FDDDFA4240E4}"/>
              </a:ext>
            </a:extLst>
          </p:cNvPr>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5" name="Slide Number Placeholder 4">
            <a:extLst>
              <a:ext uri="{FF2B5EF4-FFF2-40B4-BE49-F238E27FC236}">
                <a16:creationId xmlns:a16="http://schemas.microsoft.com/office/drawing/2014/main" id="{3EB88B14-6882-0624-760A-B77366F94DF7}"/>
              </a:ext>
            </a:extLst>
          </p:cNvPr>
          <p:cNvSpPr>
            <a:spLocks noGrp="1"/>
          </p:cNvSpPr>
          <p:nvPr>
            <p:ph type="sldNum" sz="quarter" idx="11"/>
          </p:nvPr>
        </p:nvSpPr>
        <p:spPr/>
        <p:txBody>
          <a:bodyPr/>
          <a:lstStyle>
            <a:lvl1pPr>
              <a:defRPr/>
            </a:lvl1pPr>
          </a:lstStyle>
          <a:p>
            <a:r>
              <a:rPr lang="en-US" altLang="sv-SE"/>
              <a:t>Slide </a:t>
            </a:r>
            <a:fld id="{75624CEF-4A99-5244-B528-F7613362E4BE}" type="slidenum">
              <a:rPr lang="en-US" altLang="sv-SE"/>
              <a:pPr/>
              <a:t>‹#›</a:t>
            </a:fld>
            <a:endParaRPr lang="en-US" altLang="sv-SE"/>
          </a:p>
        </p:txBody>
      </p:sp>
      <p:sp>
        <p:nvSpPr>
          <p:cNvPr id="6" name="Date Placeholder 3">
            <a:extLst>
              <a:ext uri="{FF2B5EF4-FFF2-40B4-BE49-F238E27FC236}">
                <a16:creationId xmlns:a16="http://schemas.microsoft.com/office/drawing/2014/main" id="{617C1B7A-041E-6B1A-691F-A0596B0A22D5}"/>
              </a:ext>
            </a:extLst>
          </p:cNvPr>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extLst>
      <p:ext uri="{BB962C8B-B14F-4D97-AF65-F5344CB8AC3E}">
        <p14:creationId xmlns:p14="http://schemas.microsoft.com/office/powerpoint/2010/main" val="141585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
        <p:cNvGrpSpPr/>
        <p:nvPr/>
      </p:nvGrpSpPr>
      <p:grpSpPr>
        <a:xfrm>
          <a:off x="0" y="0"/>
          <a:ext cx="0" cy="0"/>
          <a:chOff x="0" y="0"/>
          <a:chExt cx="0" cy="0"/>
        </a:xfrm>
      </p:grpSpPr>
      <p:pic>
        <p:nvPicPr>
          <p:cNvPr id="4" name="Bildobjekt 7" descr="ESS-vit-logga.png">
            <a:extLst>
              <a:ext uri="{FF2B5EF4-FFF2-40B4-BE49-F238E27FC236}">
                <a16:creationId xmlns:a16="http://schemas.microsoft.com/office/drawing/2014/main" id="{6EB3C4EA-5CFB-8991-FE8B-B35E74B0DA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8850" y="260350"/>
            <a:ext cx="16557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sv-SE"/>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p>
        </p:txBody>
      </p:sp>
      <p:sp>
        <p:nvSpPr>
          <p:cNvPr id="5" name="Date Placeholder 3">
            <a:extLst>
              <a:ext uri="{FF2B5EF4-FFF2-40B4-BE49-F238E27FC236}">
                <a16:creationId xmlns:a16="http://schemas.microsoft.com/office/drawing/2014/main" id="{CEE8269D-271E-99B3-E834-98AE212B79F3}"/>
              </a:ext>
            </a:extLst>
          </p:cNvPr>
          <p:cNvSpPr>
            <a:spLocks noGrp="1"/>
          </p:cNvSpPr>
          <p:nvPr>
            <p:ph type="dt" sz="half" idx="10"/>
          </p:nvPr>
        </p:nvSpPr>
        <p:spPr/>
        <p:txBody>
          <a:bodyPr/>
          <a:lstStyle>
            <a:lvl1pPr>
              <a:defRPr>
                <a:solidFill>
                  <a:prstClr val="black">
                    <a:tint val="75000"/>
                  </a:prstClr>
                </a:solidFill>
                <a:latin typeface="Calibri"/>
              </a:defRPr>
            </a:lvl1pPr>
          </a:lstStyle>
          <a:p>
            <a:pPr>
              <a:defRPr/>
            </a:pPr>
            <a:r>
              <a:rPr lang="sv-SE"/>
              <a:t>Winter 2025</a:t>
            </a:r>
            <a:endParaRPr lang="sv-SE" dirty="0"/>
          </a:p>
        </p:txBody>
      </p:sp>
      <p:sp>
        <p:nvSpPr>
          <p:cNvPr id="6" name="Footer Placeholder 4">
            <a:extLst>
              <a:ext uri="{FF2B5EF4-FFF2-40B4-BE49-F238E27FC236}">
                <a16:creationId xmlns:a16="http://schemas.microsoft.com/office/drawing/2014/main" id="{E4093F57-1811-94AA-D2D6-58FDEAE8E707}"/>
              </a:ext>
            </a:extLst>
          </p:cNvPr>
          <p:cNvSpPr>
            <a:spLocks noGrp="1"/>
          </p:cNvSpPr>
          <p:nvPr>
            <p:ph type="ftr" sz="quarter" idx="11"/>
          </p:nvPr>
        </p:nvSpPr>
        <p:spPr/>
        <p:txBody>
          <a:bodyPr/>
          <a:lstStyle>
            <a:lvl1pPr>
              <a:defRPr>
                <a:solidFill>
                  <a:prstClr val="black">
                    <a:tint val="75000"/>
                  </a:prstClr>
                </a:solidFill>
                <a:latin typeface="Calibri"/>
              </a:defRPr>
            </a:lvl1pPr>
          </a:lstStyle>
          <a:p>
            <a:pPr>
              <a:defRPr/>
            </a:pPr>
            <a:r>
              <a:rPr lang="sv-SE"/>
              <a:t>Lecture 8| Cryomodule Design</a:t>
            </a:r>
            <a:endParaRPr lang="sv-SE" dirty="0"/>
          </a:p>
        </p:txBody>
      </p:sp>
      <p:sp>
        <p:nvSpPr>
          <p:cNvPr id="7" name="Slide Number Placeholder 5">
            <a:extLst>
              <a:ext uri="{FF2B5EF4-FFF2-40B4-BE49-F238E27FC236}">
                <a16:creationId xmlns:a16="http://schemas.microsoft.com/office/drawing/2014/main" id="{D284F23D-7B04-7532-50EB-7E91A4BE9ABF}"/>
              </a:ext>
            </a:extLst>
          </p:cNvPr>
          <p:cNvSpPr>
            <a:spLocks noGrp="1"/>
          </p:cNvSpPr>
          <p:nvPr>
            <p:ph type="sldNum" sz="quarter" idx="12"/>
          </p:nvPr>
        </p:nvSpPr>
        <p:spPr/>
        <p:txBody>
          <a:bodyPr/>
          <a:lstStyle>
            <a:lvl1pPr>
              <a:defRPr>
                <a:solidFill>
                  <a:srgbClr val="898989"/>
                </a:solidFill>
                <a:latin typeface="Calibri" panose="020F0502020204030204" pitchFamily="34" charset="0"/>
              </a:defRPr>
            </a:lvl1pPr>
          </a:lstStyle>
          <a:p>
            <a:fld id="{4958C491-1627-3A43-9C28-259CE30D3FFD}" type="slidenum">
              <a:rPr lang="sv-SE" altLang="sv-SE"/>
              <a:pPr/>
              <a:t>‹#›</a:t>
            </a:fld>
            <a:endParaRPr lang="sv-SE" altLang="sv-SE"/>
          </a:p>
        </p:txBody>
      </p:sp>
    </p:spTree>
    <p:extLst>
      <p:ext uri="{BB962C8B-B14F-4D97-AF65-F5344CB8AC3E}">
        <p14:creationId xmlns:p14="http://schemas.microsoft.com/office/powerpoint/2010/main" val="344371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2B6128-0C68-0E52-E8E9-09D717BEF36F}"/>
              </a:ext>
            </a:extLst>
          </p:cNvPr>
          <p:cNvSpPr>
            <a:spLocks noGrp="1" noChangeArrowheads="1"/>
          </p:cNvSpPr>
          <p:nvPr>
            <p:ph type="title"/>
          </p:nvPr>
        </p:nvSpPr>
        <p:spPr bwMode="auto">
          <a:xfrm>
            <a:off x="76200" y="76200"/>
            <a:ext cx="8991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6091" tIns="22437" rIns="56091" bIns="22437" numCol="1" anchor="t" anchorCtr="0" compatLnSpc="1">
            <a:prstTxWarp prst="textNoShape">
              <a:avLst/>
            </a:prstTxWarp>
            <a:spAutoFit/>
          </a:bodyPr>
          <a:lstStyle/>
          <a:p>
            <a:pPr lvl="0"/>
            <a:r>
              <a:rPr lang="en-US" altLang="sv-SE"/>
              <a:t>Click to edit Master title style</a:t>
            </a:r>
          </a:p>
        </p:txBody>
      </p:sp>
      <p:sp>
        <p:nvSpPr>
          <p:cNvPr id="1027" name="Rectangle 6">
            <a:extLst>
              <a:ext uri="{FF2B5EF4-FFF2-40B4-BE49-F238E27FC236}">
                <a16:creationId xmlns:a16="http://schemas.microsoft.com/office/drawing/2014/main" id="{FDE3186A-AD55-A908-9D1B-6DC844BA3E9E}"/>
              </a:ext>
            </a:extLst>
          </p:cNvPr>
          <p:cNvSpPr>
            <a:spLocks noGrp="1" noChangeArrowheads="1"/>
          </p:cNvSpPr>
          <p:nvPr>
            <p:ph type="body" idx="1"/>
          </p:nvPr>
        </p:nvSpPr>
        <p:spPr bwMode="auto">
          <a:xfrm>
            <a:off x="76200" y="1066800"/>
            <a:ext cx="89916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sv-SE"/>
              <a:t>Click to edit Master text styles</a:t>
            </a:r>
          </a:p>
          <a:p>
            <a:pPr lvl="1"/>
            <a:r>
              <a:rPr lang="en-US" altLang="sv-SE"/>
              <a:t>Second level</a:t>
            </a:r>
          </a:p>
          <a:p>
            <a:pPr lvl="2"/>
            <a:r>
              <a:rPr lang="en-US" altLang="sv-SE"/>
              <a:t>Third level</a:t>
            </a:r>
          </a:p>
          <a:p>
            <a:pPr lvl="3"/>
            <a:r>
              <a:rPr lang="en-US" altLang="sv-SE"/>
              <a:t>Fourth level</a:t>
            </a:r>
          </a:p>
          <a:p>
            <a:pPr lvl="4"/>
            <a:r>
              <a:rPr lang="en-US" altLang="sv-SE"/>
              <a:t>Fifth level</a:t>
            </a:r>
          </a:p>
        </p:txBody>
      </p:sp>
      <p:sp>
        <p:nvSpPr>
          <p:cNvPr id="20" name="Footer Placeholder 10">
            <a:extLst>
              <a:ext uri="{FF2B5EF4-FFF2-40B4-BE49-F238E27FC236}">
                <a16:creationId xmlns:a16="http://schemas.microsoft.com/office/drawing/2014/main" id="{F229972E-F266-854F-9315-44B0920D280A}"/>
              </a:ext>
            </a:extLst>
          </p:cNvPr>
          <p:cNvSpPr>
            <a:spLocks noGrp="1"/>
          </p:cNvSpPr>
          <p:nvPr>
            <p:ph type="ftr" sz="quarter" idx="3"/>
          </p:nvPr>
        </p:nvSpPr>
        <p:spPr>
          <a:xfrm>
            <a:off x="3810000" y="6324600"/>
            <a:ext cx="5181600" cy="196850"/>
          </a:xfrm>
          <a:prstGeom prst="rect">
            <a:avLst/>
          </a:prstGeom>
        </p:spPr>
        <p:txBody>
          <a:bodyPr lIns="0" tIns="0" rIns="0" bIns="0" anchor="ct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Lecture 8| Cryomodule Design</a:t>
            </a:r>
            <a:endParaRPr lang="en-US" dirty="0"/>
          </a:p>
        </p:txBody>
      </p:sp>
      <p:sp>
        <p:nvSpPr>
          <p:cNvPr id="21" name="Slide Number Placeholder 4">
            <a:extLst>
              <a:ext uri="{FF2B5EF4-FFF2-40B4-BE49-F238E27FC236}">
                <a16:creationId xmlns:a16="http://schemas.microsoft.com/office/drawing/2014/main" id="{E8CEAA76-4E00-B14C-95E3-3160368EFC71}"/>
              </a:ext>
            </a:extLst>
          </p:cNvPr>
          <p:cNvSpPr>
            <a:spLocks noGrp="1"/>
          </p:cNvSpPr>
          <p:nvPr>
            <p:ph type="sldNum" sz="quarter" idx="4"/>
          </p:nvPr>
        </p:nvSpPr>
        <p:spPr>
          <a:xfrm>
            <a:off x="8229600" y="6553200"/>
            <a:ext cx="762000" cy="196850"/>
          </a:xfrm>
          <a:prstGeom prst="rect">
            <a:avLst/>
          </a:prstGeom>
        </p:spPr>
        <p:txBody>
          <a:bodyPr vert="horz" wrap="square" lIns="0" tIns="0" rIns="0" bIns="0" numCol="1" anchor="ctr" anchorCtr="0" compatLnSpc="1">
            <a:prstTxWarp prst="textNoShape">
              <a:avLst/>
            </a:prstTxWarp>
          </a:bodyPr>
          <a:lstStyle>
            <a:lvl1pPr algn="r">
              <a:lnSpc>
                <a:spcPct val="90000"/>
              </a:lnSpc>
              <a:defRPr sz="1000">
                <a:solidFill>
                  <a:srgbClr val="064308"/>
                </a:solidFill>
                <a:cs typeface="Arial" panose="020B0604020202020204" pitchFamily="34" charset="0"/>
              </a:defRPr>
            </a:lvl1pPr>
          </a:lstStyle>
          <a:p>
            <a:r>
              <a:rPr lang="en-US" altLang="sv-SE"/>
              <a:t>Slide </a:t>
            </a:r>
            <a:fld id="{11E33332-3F99-FA40-BCF6-0BC132E38646}" type="slidenum">
              <a:rPr lang="en-US" altLang="sv-SE"/>
              <a:pPr/>
              <a:t>‹#›</a:t>
            </a:fld>
            <a:endParaRPr lang="en-US" altLang="sv-SE"/>
          </a:p>
        </p:txBody>
      </p:sp>
      <p:sp>
        <p:nvSpPr>
          <p:cNvPr id="22" name="Date Placeholder 3">
            <a:extLst>
              <a:ext uri="{FF2B5EF4-FFF2-40B4-BE49-F238E27FC236}">
                <a16:creationId xmlns:a16="http://schemas.microsoft.com/office/drawing/2014/main" id="{F18C19BF-C020-1441-A856-563B67118A9C}"/>
              </a:ext>
            </a:extLst>
          </p:cNvPr>
          <p:cNvSpPr>
            <a:spLocks noGrp="1"/>
          </p:cNvSpPr>
          <p:nvPr>
            <p:ph type="dt" sz="half" idx="2"/>
          </p:nvPr>
        </p:nvSpPr>
        <p:spPr>
          <a:xfrm>
            <a:off x="3810000" y="6553200"/>
            <a:ext cx="4343400" cy="196850"/>
          </a:xfrm>
          <a:prstGeom prst="rect">
            <a:avLst/>
          </a:prstGeom>
        </p:spPr>
        <p:txBody>
          <a:bodyPr lIns="0" tIns="0" rIns="0" bIns="0" anchor="ct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rPr lang="sv-SE"/>
              <a:t>Winter 2025</a:t>
            </a:r>
            <a:endParaRPr/>
          </a:p>
        </p:txBody>
      </p:sp>
    </p:spTree>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Lst>
  <p:hf hdr="0"/>
  <p:txStyles>
    <p:titleStyle>
      <a:lvl1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6450"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159"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318"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47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63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2563" indent="-182563" algn="l" defTabSz="806450" rtl="0" eaLnBrk="0" fontAlgn="base" hangingPunct="0">
        <a:lnSpc>
          <a:spcPct val="90000"/>
        </a:lnSpc>
        <a:spcBef>
          <a:spcPts val="1200"/>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5125" indent="-153988" algn="l" defTabSz="806450" rtl="0" eaLnBrk="0" fontAlgn="base" hangingPunct="0">
        <a:lnSpc>
          <a:spcPct val="90000"/>
        </a:lnSpc>
        <a:spcBef>
          <a:spcPts val="200"/>
        </a:spcBef>
        <a:spcAft>
          <a:spcPct val="0"/>
        </a:spcAft>
        <a:buSzPct val="100000"/>
        <a:buFont typeface="Arial" panose="020B0604020202020204" pitchFamily="34" charset="0"/>
        <a:buChar char="•"/>
        <a:defRPr sz="2000">
          <a:solidFill>
            <a:schemeClr val="tx1"/>
          </a:solidFill>
          <a:latin typeface="Arial" charset="0"/>
          <a:ea typeface="ＭＳ Ｐゴシック" charset="-128"/>
          <a:cs typeface="ＭＳ Ｐゴシック"/>
        </a:defRPr>
      </a:lvl2pPr>
      <a:lvl3pPr marL="593725" indent="-163513" algn="l" defTabSz="806450" rtl="0" eaLnBrk="0" fontAlgn="base" hangingPunct="0">
        <a:lnSpc>
          <a:spcPct val="90000"/>
        </a:lnSpc>
        <a:spcBef>
          <a:spcPts val="200"/>
        </a:spcBef>
        <a:spcAft>
          <a:spcPct val="0"/>
        </a:spcAft>
        <a:buSzPct val="100000"/>
        <a:buFont typeface="Lucida Grande" panose="020B0600040502020204" pitchFamily="34" charset="0"/>
        <a:buChar char="»"/>
        <a:defRPr>
          <a:solidFill>
            <a:schemeClr val="tx1"/>
          </a:solidFill>
          <a:latin typeface="Arial" charset="0"/>
          <a:ea typeface="ヒラギノ角ゴ Pro W3" pitchFamily="-111" charset="-128"/>
          <a:cs typeface="ヒラギノ角ゴ Pro W3" pitchFamily="-111" charset="-128"/>
        </a:defRPr>
      </a:lvl3pPr>
      <a:lvl4pPr marL="730250" indent="-136525" algn="l" defTabSz="806450" rtl="0" eaLnBrk="0" fontAlgn="base" hangingPunct="0">
        <a:lnSpc>
          <a:spcPct val="90000"/>
        </a:lnSpc>
        <a:spcBef>
          <a:spcPts val="200"/>
        </a:spcBef>
        <a:spcAft>
          <a:spcPct val="0"/>
        </a:spcAft>
        <a:buClr>
          <a:srgbClr val="999999"/>
        </a:buClr>
        <a:buSzPct val="100000"/>
        <a:buFont typeface="Arial" panose="020B0604020202020204" pitchFamily="34" charset="0"/>
        <a:buChar char="•"/>
        <a:defRPr sz="1600">
          <a:solidFill>
            <a:schemeClr val="tx1"/>
          </a:solidFill>
          <a:latin typeface="Helvetica" charset="0"/>
          <a:ea typeface="ヒラギノ角ゴ Pro W3" pitchFamily="-111" charset="-128"/>
          <a:cs typeface="ヒラギノ角ゴ Pro W3"/>
        </a:defRPr>
      </a:lvl4pPr>
      <a:lvl5pPr marL="1004888" indent="-182563" algn="l" defTabSz="806450" rtl="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charset="0"/>
          <a:ea typeface="ヒラギノ角ゴ Pro W3" pitchFamily="-111" charset="-128"/>
          <a:cs typeface="ヒラギノ角ゴ Pro W3"/>
        </a:defRPr>
      </a:lvl5pPr>
      <a:lvl6pPr marL="222388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1050"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820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5368"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Platshållare för text 2">
            <a:extLst>
              <a:ext uri="{FF2B5EF4-FFF2-40B4-BE49-F238E27FC236}">
                <a16:creationId xmlns:a16="http://schemas.microsoft.com/office/drawing/2014/main" id="{730BD92D-8C39-C4D9-F3A3-DF027CAD27E0}"/>
              </a:ext>
            </a:extLst>
          </p:cNvPr>
          <p:cNvSpPr>
            <a:spLocks noGrp="1" noChangeArrowheads="1"/>
          </p:cNvSpPr>
          <p:nvPr>
            <p:ph type="body" idx="1"/>
          </p:nvPr>
        </p:nvSpPr>
        <p:spPr bwMode="auto">
          <a:xfrm>
            <a:off x="593725" y="1965325"/>
            <a:ext cx="65357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4" name="Platshållare för datum 3">
            <a:extLst>
              <a:ext uri="{FF2B5EF4-FFF2-40B4-BE49-F238E27FC236}">
                <a16:creationId xmlns:a16="http://schemas.microsoft.com/office/drawing/2014/main" id="{C2F33E31-3864-4387-6589-5EE76295869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latin typeface="Calibri"/>
              </a:defRPr>
            </a:lvl1pPr>
          </a:lstStyle>
          <a:p>
            <a:pPr>
              <a:defRPr/>
            </a:pPr>
            <a:r>
              <a:rPr lang="sv-SE"/>
              <a:t>Winter 2025</a:t>
            </a:r>
          </a:p>
        </p:txBody>
      </p:sp>
      <p:sp>
        <p:nvSpPr>
          <p:cNvPr id="5" name="Platshållare för sidfot 4">
            <a:extLst>
              <a:ext uri="{FF2B5EF4-FFF2-40B4-BE49-F238E27FC236}">
                <a16:creationId xmlns:a16="http://schemas.microsoft.com/office/drawing/2014/main" id="{4A5715B6-CA32-89C5-3D88-C2C2AEEF724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latin typeface="Calibri"/>
              </a:defRPr>
            </a:lvl1pPr>
          </a:lstStyle>
          <a:p>
            <a:pPr>
              <a:defRPr/>
            </a:pPr>
            <a:r>
              <a:rPr lang="sv-SE"/>
              <a:t>Lecture 8| Cryomodule Design</a:t>
            </a:r>
          </a:p>
        </p:txBody>
      </p:sp>
      <p:sp>
        <p:nvSpPr>
          <p:cNvPr id="6" name="Platshållare för bildnummer 5">
            <a:extLst>
              <a:ext uri="{FF2B5EF4-FFF2-40B4-BE49-F238E27FC236}">
                <a16:creationId xmlns:a16="http://schemas.microsoft.com/office/drawing/2014/main" id="{4745B3AE-5FEA-0D2C-B6FF-8718E14701F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94CA"/>
                </a:solidFill>
                <a:latin typeface="Calibri" panose="020F0502020204030204" pitchFamily="34" charset="0"/>
              </a:defRPr>
            </a:lvl1pPr>
          </a:lstStyle>
          <a:p>
            <a:fld id="{1B8A70FE-7766-1B42-B411-4919A7C385A0}" type="slidenum">
              <a:rPr lang="sv-SE" altLang="en-SE"/>
              <a:pPr/>
              <a:t>‹#›</a:t>
            </a:fld>
            <a:endParaRPr lang="sv-SE" altLang="en-SE"/>
          </a:p>
        </p:txBody>
      </p:sp>
      <p:sp>
        <p:nvSpPr>
          <p:cNvPr id="7" name="Rektangel 6">
            <a:extLst>
              <a:ext uri="{FF2B5EF4-FFF2-40B4-BE49-F238E27FC236}">
                <a16:creationId xmlns:a16="http://schemas.microsoft.com/office/drawing/2014/main" id="{B16130D6-9BA8-A313-29C6-DC10D8693290}"/>
              </a:ext>
            </a:extLst>
          </p:cNvPr>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srgbClr val="0094CA"/>
              </a:solidFill>
            </a:endParaRPr>
          </a:p>
        </p:txBody>
      </p:sp>
      <p:pic>
        <p:nvPicPr>
          <p:cNvPr id="53257" name="Bildobjekt 7" descr="ESS-vit-logga.png">
            <a:extLst>
              <a:ext uri="{FF2B5EF4-FFF2-40B4-BE49-F238E27FC236}">
                <a16:creationId xmlns:a16="http://schemas.microsoft.com/office/drawing/2014/main" id="{B8361ACA-B394-56D3-045B-3A1232B6F6D6}"/>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326313" y="379413"/>
            <a:ext cx="13604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Platshållare för rubrik 10">
            <a:extLst>
              <a:ext uri="{FF2B5EF4-FFF2-40B4-BE49-F238E27FC236}">
                <a16:creationId xmlns:a16="http://schemas.microsoft.com/office/drawing/2014/main" id="{468E91B6-B249-5753-7FEE-E4BC2ED96A79}"/>
              </a:ext>
            </a:extLst>
          </p:cNvPr>
          <p:cNvSpPr>
            <a:spLocks noGrp="1" noChangeArrowheads="1"/>
          </p:cNvSpPr>
          <p:nvPr>
            <p:ph type="title"/>
          </p:nvPr>
        </p:nvSpPr>
        <p:spPr bwMode="auto">
          <a:xfrm>
            <a:off x="593725" y="0"/>
            <a:ext cx="57626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sv-SE" altLang="en-SE"/>
              <a:t>Klicka här för att ändra format</a:t>
            </a:r>
          </a:p>
        </p:txBody>
      </p:sp>
    </p:spTree>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74" r:id="rId10"/>
    <p:sldLayoutId id="2147484275" r:id="rId11"/>
    <p:sldLayoutId id="2147484297" r:id="rId12"/>
    <p:sldLayoutId id="2147484276" r:id="rId13"/>
    <p:sldLayoutId id="2147484277" r:id="rId14"/>
    <p:sldLayoutId id="2147484298" r:id="rId15"/>
    <p:sldLayoutId id="2147484299" r:id="rId16"/>
  </p:sldLayoutIdLst>
  <p:hf hdr="0"/>
  <p:txStyles>
    <p:titleStyle>
      <a:lvl1pPr algn="l" defTabSz="457200" rtl="0" fontAlgn="base">
        <a:spcBef>
          <a:spcPct val="0"/>
        </a:spcBef>
        <a:spcAft>
          <a:spcPct val="0"/>
        </a:spcAft>
        <a:defRPr sz="2800" kern="1200">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Calibri" panose="020F0502020204030204" pitchFamily="34" charset="0"/>
        </a:defRPr>
      </a:lvl2pPr>
      <a:lvl3pPr algn="l" defTabSz="457200" rtl="0" fontAlgn="base">
        <a:spcBef>
          <a:spcPct val="0"/>
        </a:spcBef>
        <a:spcAft>
          <a:spcPct val="0"/>
        </a:spcAft>
        <a:defRPr sz="2800">
          <a:solidFill>
            <a:schemeClr val="bg1"/>
          </a:solidFill>
          <a:latin typeface="Calibri" panose="020F0502020204030204" pitchFamily="34" charset="0"/>
        </a:defRPr>
      </a:lvl3pPr>
      <a:lvl4pPr algn="l" defTabSz="457200" rtl="0" fontAlgn="base">
        <a:spcBef>
          <a:spcPct val="0"/>
        </a:spcBef>
        <a:spcAft>
          <a:spcPct val="0"/>
        </a:spcAft>
        <a:defRPr sz="2800">
          <a:solidFill>
            <a:schemeClr val="bg1"/>
          </a:solidFill>
          <a:latin typeface="Calibri" panose="020F0502020204030204" pitchFamily="34" charset="0"/>
        </a:defRPr>
      </a:lvl4pPr>
      <a:lvl5pPr algn="l" defTabSz="457200" rtl="0" fontAlgn="base">
        <a:spcBef>
          <a:spcPct val="0"/>
        </a:spcBef>
        <a:spcAft>
          <a:spcPct val="0"/>
        </a:spcAft>
        <a:defRPr sz="2800">
          <a:solidFill>
            <a:schemeClr val="bg1"/>
          </a:solidFill>
          <a:latin typeface="Calibri" panose="020F0502020204030204" pitchFamily="34" charset="0"/>
        </a:defRPr>
      </a:lvl5pPr>
      <a:lvl6pPr marL="457200" algn="l" defTabSz="457200" rtl="0" fontAlgn="base">
        <a:spcBef>
          <a:spcPct val="0"/>
        </a:spcBef>
        <a:spcAft>
          <a:spcPct val="0"/>
        </a:spcAft>
        <a:defRPr sz="2800">
          <a:solidFill>
            <a:schemeClr val="bg1"/>
          </a:solidFill>
          <a:latin typeface="Calibri" panose="020F0502020204030204" pitchFamily="34" charset="0"/>
        </a:defRPr>
      </a:lvl6pPr>
      <a:lvl7pPr marL="914400" algn="l" defTabSz="457200" rtl="0" fontAlgn="base">
        <a:spcBef>
          <a:spcPct val="0"/>
        </a:spcBef>
        <a:spcAft>
          <a:spcPct val="0"/>
        </a:spcAft>
        <a:defRPr sz="2800">
          <a:solidFill>
            <a:schemeClr val="bg1"/>
          </a:solidFill>
          <a:latin typeface="Calibri" panose="020F0502020204030204" pitchFamily="34" charset="0"/>
        </a:defRPr>
      </a:lvl7pPr>
      <a:lvl8pPr marL="1371600" algn="l" defTabSz="457200" rtl="0" fontAlgn="base">
        <a:spcBef>
          <a:spcPct val="0"/>
        </a:spcBef>
        <a:spcAft>
          <a:spcPct val="0"/>
        </a:spcAft>
        <a:defRPr sz="2800">
          <a:solidFill>
            <a:schemeClr val="bg1"/>
          </a:solidFill>
          <a:latin typeface="Calibri" panose="020F0502020204030204" pitchFamily="34" charset="0"/>
        </a:defRPr>
      </a:lvl8pPr>
      <a:lvl9pPr marL="1828800" algn="l" defTabSz="457200" rtl="0" fontAlgn="base">
        <a:spcBef>
          <a:spcPct val="0"/>
        </a:spcBef>
        <a:spcAft>
          <a:spcPct val="0"/>
        </a:spcAft>
        <a:defRPr sz="2800">
          <a:solidFill>
            <a:schemeClr val="bg1"/>
          </a:solidFill>
          <a:latin typeface="Calibri" panose="020F0502020204030204" pitchFamily="34" charset="0"/>
        </a:defRPr>
      </a:lvl9pPr>
    </p:titleStyle>
    <p:bodyStyle>
      <a:lvl1pPr algn="l" defTabSz="457200" rtl="0" fontAlgn="base">
        <a:lnSpc>
          <a:spcPts val="2400"/>
        </a:lnSpc>
        <a:spcBef>
          <a:spcPct val="20000"/>
        </a:spcBef>
        <a:spcAft>
          <a:spcPts val="1200"/>
        </a:spcAft>
        <a:buFont typeface="Wingdings" pitchFamily="2" charset="2"/>
        <a:defRPr sz="2000" kern="1200">
          <a:solidFill>
            <a:srgbClr val="0094CA"/>
          </a:solidFill>
          <a:latin typeface="+mn-lt"/>
          <a:ea typeface="+mn-ea"/>
          <a:cs typeface="+mn-cs"/>
        </a:defRPr>
      </a:lvl1pPr>
      <a:lvl2pPr marL="457200" algn="l" defTabSz="457200" rtl="0" fontAlgn="base">
        <a:spcBef>
          <a:spcPct val="20000"/>
        </a:spcBef>
        <a:spcAft>
          <a:spcPct val="0"/>
        </a:spcAft>
        <a:buFont typeface="Wingdings" pitchFamily="2" charset="2"/>
        <a:defRPr sz="2000" kern="1200">
          <a:solidFill>
            <a:srgbClr val="0094CA"/>
          </a:solidFill>
          <a:latin typeface="+mn-lt"/>
          <a:ea typeface="+mn-ea"/>
          <a:cs typeface="+mn-cs"/>
        </a:defRPr>
      </a:lvl2pPr>
      <a:lvl3pPr marL="914400" algn="l" defTabSz="457200" rtl="0" fontAlgn="base">
        <a:spcBef>
          <a:spcPct val="20000"/>
        </a:spcBef>
        <a:spcAft>
          <a:spcPct val="0"/>
        </a:spcAft>
        <a:buFont typeface="Wingdings" pitchFamily="2" charset="2"/>
        <a:defRPr sz="2000" kern="1200">
          <a:solidFill>
            <a:srgbClr val="0094CA"/>
          </a:solidFill>
          <a:latin typeface="+mn-lt"/>
          <a:ea typeface="+mn-ea"/>
          <a:cs typeface="+mn-cs"/>
        </a:defRPr>
      </a:lvl3pPr>
      <a:lvl4pPr marL="1371600" algn="l" defTabSz="457200" rtl="0" fontAlgn="base">
        <a:spcBef>
          <a:spcPct val="20000"/>
        </a:spcBef>
        <a:spcAft>
          <a:spcPct val="0"/>
        </a:spcAft>
        <a:buFont typeface="Wingdings" pitchFamily="2" charset="2"/>
        <a:defRPr sz="2000" kern="1200">
          <a:solidFill>
            <a:srgbClr val="0094CA"/>
          </a:solidFill>
          <a:latin typeface="+mn-lt"/>
          <a:ea typeface="+mn-ea"/>
          <a:cs typeface="+mn-cs"/>
        </a:defRPr>
      </a:lvl4pPr>
      <a:lvl5pPr marL="1828800" algn="l" defTabSz="457200" rtl="0" fontAlgn="base">
        <a:spcBef>
          <a:spcPct val="20000"/>
        </a:spcBef>
        <a:spcAft>
          <a:spcPct val="0"/>
        </a:spcAft>
        <a:buFont typeface="Wingdings" pitchFamily="2" charset="2"/>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4.tiff"/><Relationship Id="rId1" Type="http://schemas.openxmlformats.org/officeDocument/2006/relationships/slideLayout" Target="../slideLayouts/slideLayout10.xml"/><Relationship Id="rId5" Type="http://schemas.openxmlformats.org/officeDocument/2006/relationships/image" Target="../media/image16.emf"/><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0967615-4FD2-EECE-32AE-F1BAF54F7C5D}"/>
              </a:ext>
            </a:extLst>
          </p:cNvPr>
          <p:cNvSpPr>
            <a:spLocks noGrp="1" noChangeArrowheads="1"/>
          </p:cNvSpPr>
          <p:nvPr>
            <p:ph type="ctrTitle"/>
          </p:nvPr>
        </p:nvSpPr>
        <p:spPr/>
        <p:txBody>
          <a:bodyPr/>
          <a:lstStyle/>
          <a:p>
            <a:r>
              <a:rPr lang="sv-SE" altLang="sv-SE" sz="4000" b="0" dirty="0">
                <a:solidFill>
                  <a:srgbClr val="FFFFFF"/>
                </a:solidFill>
                <a:latin typeface="Arial" panose="020B0604020202020204" pitchFamily="34" charset="0"/>
                <a:ea typeface="ＭＳ Ｐゴシック" panose="020B0600070205080204" pitchFamily="34" charset="-128"/>
              </a:rPr>
              <a:t>Lecture 8</a:t>
            </a:r>
            <a:br>
              <a:rPr lang="sv-SE" altLang="sv-SE" sz="4000" b="0" dirty="0">
                <a:solidFill>
                  <a:srgbClr val="FFFFFF"/>
                </a:solidFill>
                <a:latin typeface="Arial" panose="020B0604020202020204" pitchFamily="34" charset="0"/>
                <a:ea typeface="ＭＳ Ｐゴシック" panose="020B0600070205080204" pitchFamily="34" charset="-128"/>
              </a:rPr>
            </a:br>
            <a:r>
              <a:rPr lang="sv-SE" altLang="sv-SE" sz="4000" b="0" dirty="0">
                <a:solidFill>
                  <a:srgbClr val="FFFFFF"/>
                </a:solidFill>
                <a:latin typeface="Arial" panose="020B0604020202020204" pitchFamily="34" charset="0"/>
                <a:ea typeface="ＭＳ Ｐゴシック" panose="020B0600070205080204" pitchFamily="34" charset="-128"/>
              </a:rPr>
              <a:t>Cryomodule Design</a:t>
            </a:r>
          </a:p>
        </p:txBody>
      </p:sp>
      <p:sp>
        <p:nvSpPr>
          <p:cNvPr id="14338" name="Subtitle 2">
            <a:extLst>
              <a:ext uri="{FF2B5EF4-FFF2-40B4-BE49-F238E27FC236}">
                <a16:creationId xmlns:a16="http://schemas.microsoft.com/office/drawing/2014/main" id="{3BBC1E06-7344-B80A-7BED-4BEAF6D9A674}"/>
              </a:ext>
            </a:extLst>
          </p:cNvPr>
          <p:cNvSpPr>
            <a:spLocks noGrp="1" noChangeArrowheads="1"/>
          </p:cNvSpPr>
          <p:nvPr>
            <p:ph type="subTitle" idx="1"/>
          </p:nvPr>
        </p:nvSpPr>
        <p:spPr>
          <a:xfrm>
            <a:off x="1371600" y="3886200"/>
            <a:ext cx="6400800" cy="815975"/>
          </a:xfrm>
        </p:spPr>
        <p:txBody>
          <a:bodyPr/>
          <a:lstStyle/>
          <a:p>
            <a:r>
              <a:rPr lang="sv-SE" altLang="sv-SE" sz="2000">
                <a:solidFill>
                  <a:schemeClr val="bg1"/>
                </a:solidFill>
                <a:latin typeface="Arial" panose="020B0604020202020204" pitchFamily="34" charset="0"/>
                <a:ea typeface="ＭＳ Ｐゴシック" panose="020B0600070205080204" pitchFamily="34" charset="-128"/>
              </a:rPr>
              <a:t>J. G. Weisend II</a:t>
            </a:r>
          </a:p>
        </p:txBody>
      </p:sp>
      <p:sp>
        <p:nvSpPr>
          <p:cNvPr id="4" name="Date Placeholder 3">
            <a:extLst>
              <a:ext uri="{FF2B5EF4-FFF2-40B4-BE49-F238E27FC236}">
                <a16:creationId xmlns:a16="http://schemas.microsoft.com/office/drawing/2014/main" id="{C89289D9-19A9-054A-B905-477A2E4FCE30}"/>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1E709EAD-6032-0A41-80E0-118BF70746D1}"/>
              </a:ext>
            </a:extLst>
          </p:cNvPr>
          <p:cNvSpPr>
            <a:spLocks noGrp="1"/>
          </p:cNvSpPr>
          <p:nvPr>
            <p:ph type="ftr" sz="quarter" idx="11"/>
          </p:nvPr>
        </p:nvSpPr>
        <p:spPr/>
        <p:txBody>
          <a:bodyPr/>
          <a:lstStyle/>
          <a:p>
            <a:pPr>
              <a:defRPr/>
            </a:pPr>
            <a:r>
              <a:rPr lang="sv-SE"/>
              <a:t>Lecture 8| Cryomodule Design</a:t>
            </a:r>
            <a:endParaRPr lang="sv-SE" dirty="0"/>
          </a:p>
        </p:txBody>
      </p:sp>
      <p:sp>
        <p:nvSpPr>
          <p:cNvPr id="14341" name="Slide Number Placeholder 5">
            <a:extLst>
              <a:ext uri="{FF2B5EF4-FFF2-40B4-BE49-F238E27FC236}">
                <a16:creationId xmlns:a16="http://schemas.microsoft.com/office/drawing/2014/main" id="{36584424-38DB-F39C-DBFE-8EAD69CB0A7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fld id="{B4B038A6-42E5-3842-87F7-5AACE16178E3}" type="slidenum">
              <a:rPr lang="sv-SE" altLang="sv-SE" sz="1000">
                <a:solidFill>
                  <a:srgbClr val="898989"/>
                </a:solidFill>
                <a:latin typeface="Calibri" panose="020F0502020204030204" pitchFamily="34" charset="0"/>
              </a:rPr>
              <a:pPr>
                <a:spcBef>
                  <a:spcPct val="0"/>
                </a:spcBef>
                <a:buSzTx/>
                <a:buFontTx/>
                <a:buNone/>
              </a:pPr>
              <a:t>1</a:t>
            </a:fld>
            <a:endParaRPr lang="sv-SE" altLang="sv-SE" sz="1000">
              <a:solidFill>
                <a:srgbClr val="898989"/>
              </a:solidFill>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542E81C-595D-9E2F-07A5-E0D875ED8FA6}"/>
              </a:ext>
            </a:extLst>
          </p:cNvPr>
          <p:cNvSpPr>
            <a:spLocks noGrp="1" noChangeArrowheads="1"/>
          </p:cNvSpPr>
          <p:nvPr>
            <p:ph type="title"/>
          </p:nvPr>
        </p:nvSpPr>
        <p:spPr>
          <a:xfrm>
            <a:off x="76200" y="76200"/>
            <a:ext cx="8991600" cy="911225"/>
          </a:xfrm>
        </p:spPr>
        <p:txBody>
          <a:bodyPr/>
          <a:lstStyle/>
          <a:p>
            <a:r>
              <a:rPr lang="en-US" altLang="sv-SE">
                <a:solidFill>
                  <a:schemeClr val="bg1"/>
                </a:solidFill>
                <a:latin typeface="Arial" panose="020B0604020202020204" pitchFamily="34" charset="0"/>
                <a:ea typeface="ＭＳ Ｐゴシック" panose="020B0600070205080204" pitchFamily="34" charset="-128"/>
              </a:rPr>
              <a:t>Cryomodule requirements </a:t>
            </a:r>
            <a:br>
              <a:rPr lang="en-US" altLang="sv-SE">
                <a:solidFill>
                  <a:schemeClr val="bg1"/>
                </a:solidFill>
                <a:latin typeface="Arial" panose="020B0604020202020204" pitchFamily="34" charset="0"/>
                <a:ea typeface="ＭＳ Ｐゴシック" panose="020B0600070205080204" pitchFamily="34" charset="-128"/>
              </a:rPr>
            </a:br>
            <a:r>
              <a:rPr lang="en-US" altLang="sv-SE">
                <a:solidFill>
                  <a:schemeClr val="bg1"/>
                </a:solidFill>
                <a:latin typeface="Arial" panose="020B0604020202020204" pitchFamily="34" charset="0"/>
                <a:ea typeface="ＭＳ Ｐゴシック" panose="020B0600070205080204" pitchFamily="34" charset="-128"/>
              </a:rPr>
              <a:t>Major interfaces </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23554" name="Content Placeholder 2">
            <a:extLst>
              <a:ext uri="{FF2B5EF4-FFF2-40B4-BE49-F238E27FC236}">
                <a16:creationId xmlns:a16="http://schemas.microsoft.com/office/drawing/2014/main" id="{0CF1C795-A0D7-279A-04D3-A800E9F9C7A6}"/>
              </a:ext>
            </a:extLst>
          </p:cNvPr>
          <p:cNvSpPr>
            <a:spLocks noGrp="1" noChangeArrowheads="1"/>
          </p:cNvSpPr>
          <p:nvPr>
            <p:ph idx="1"/>
          </p:nvPr>
        </p:nvSpPr>
        <p:spPr>
          <a:xfrm>
            <a:off x="76200" y="1525588"/>
            <a:ext cx="8991600" cy="5027612"/>
          </a:xfrm>
        </p:spPr>
        <p:txBody>
          <a:bodyPr/>
          <a:lstStyle/>
          <a:p>
            <a:pPr eaLnBrk="1" hangingPunct="1"/>
            <a:r>
              <a:rPr lang="en-US" altLang="sv-SE" sz="2400">
                <a:latin typeface="Arial" panose="020B0604020202020204" pitchFamily="34" charset="0"/>
                <a:ea typeface="ＭＳ Ｐゴシック" panose="020B0600070205080204" pitchFamily="34" charset="-128"/>
              </a:rPr>
              <a:t>Connections for helium supply and return </a:t>
            </a:r>
          </a:p>
          <a:p>
            <a:pPr eaLnBrk="1" hangingPunct="1"/>
            <a:r>
              <a:rPr lang="en-US" altLang="sv-SE" sz="2400">
                <a:latin typeface="Arial" panose="020B0604020202020204" pitchFamily="34" charset="0"/>
                <a:ea typeface="ＭＳ Ｐゴシック" panose="020B0600070205080204" pitchFamily="34" charset="-128"/>
              </a:rPr>
              <a:t>Vacuum vessel support structure </a:t>
            </a:r>
          </a:p>
          <a:p>
            <a:pPr eaLnBrk="1" hangingPunct="1"/>
            <a:r>
              <a:rPr lang="en-US" altLang="sv-SE" sz="2400">
                <a:latin typeface="Arial" panose="020B0604020202020204" pitchFamily="34" charset="0"/>
                <a:ea typeface="ＭＳ Ｐゴシック" panose="020B0600070205080204" pitchFamily="34" charset="-128"/>
              </a:rPr>
              <a:t>Beam tube connections at the cryomodule ends </a:t>
            </a:r>
          </a:p>
          <a:p>
            <a:pPr eaLnBrk="1" hangingPunct="1"/>
            <a:r>
              <a:rPr lang="en-US" altLang="sv-SE" sz="2400">
                <a:latin typeface="Arial" panose="020B0604020202020204" pitchFamily="34" charset="0"/>
                <a:ea typeface="ＭＳ Ｐゴシック" panose="020B0600070205080204" pitchFamily="34" charset="-128"/>
              </a:rPr>
              <a:t>RF waveguide to input couplers </a:t>
            </a:r>
          </a:p>
          <a:p>
            <a:pPr eaLnBrk="1" hangingPunct="1"/>
            <a:r>
              <a:rPr lang="en-US" altLang="sv-SE" sz="2400">
                <a:latin typeface="Arial" panose="020B0604020202020204" pitchFamily="34" charset="0"/>
                <a:ea typeface="ＭＳ Ｐゴシック" panose="020B0600070205080204" pitchFamily="34" charset="-128"/>
              </a:rPr>
              <a:t>Instrumentation connectors on the vacuum shell </a:t>
            </a:r>
          </a:p>
          <a:p>
            <a:pPr eaLnBrk="1" hangingPunct="1"/>
            <a:r>
              <a:rPr lang="en-US" altLang="sv-SE" sz="2400">
                <a:latin typeface="Arial" panose="020B0604020202020204" pitchFamily="34" charset="0"/>
                <a:ea typeface="ＭＳ Ｐゴシック" panose="020B0600070205080204" pitchFamily="34" charset="-128"/>
              </a:rPr>
              <a:t>Alignment fiducials on the vacuum shell with reference to cavity positions.  </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8BB02A50-65BE-9E40-89D9-0E38FAFCBBCE}"/>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BE545CA9-2974-9E46-88F1-3113351FE327}"/>
              </a:ext>
            </a:extLst>
          </p:cNvPr>
          <p:cNvSpPr>
            <a:spLocks noGrp="1"/>
          </p:cNvSpPr>
          <p:nvPr>
            <p:ph type="ftr" sz="quarter" idx="11"/>
          </p:nvPr>
        </p:nvSpPr>
        <p:spPr/>
        <p:txBody>
          <a:bodyPr/>
          <a:lstStyle/>
          <a:p>
            <a:pPr>
              <a:defRPr/>
            </a:pPr>
            <a:r>
              <a:rPr lang="sv-SE"/>
              <a:t>Lecture 8| Cryomodule Design</a:t>
            </a:r>
            <a:endParaRPr lang="sv-SE" dirty="0"/>
          </a:p>
        </p:txBody>
      </p:sp>
      <p:sp>
        <p:nvSpPr>
          <p:cNvPr id="23557" name="Slide Number Placeholder 5">
            <a:extLst>
              <a:ext uri="{FF2B5EF4-FFF2-40B4-BE49-F238E27FC236}">
                <a16:creationId xmlns:a16="http://schemas.microsoft.com/office/drawing/2014/main" id="{0A20D4AF-31B8-10E1-26C1-6B0FF5372C4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1439EE-4280-E945-8E4D-C17D2E32DC72}" type="slidenum">
              <a:rPr lang="sv-SE" altLang="sv-SE">
                <a:solidFill>
                  <a:srgbClr val="898989"/>
                </a:solidFill>
                <a:latin typeface="Calibri" panose="020F0502020204030204" pitchFamily="34" charset="0"/>
              </a:rPr>
              <a:pPr/>
              <a:t>10</a:t>
            </a:fld>
            <a:endParaRPr lang="sv-SE" altLang="sv-SE">
              <a:solidFill>
                <a:srgbClr val="898989"/>
              </a:solidFill>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43E0A972-3834-2087-304A-9884293559DA}"/>
              </a:ext>
            </a:extLst>
          </p:cNvPr>
          <p:cNvSpPr>
            <a:spLocks noGrp="1" noChangeArrowheads="1"/>
          </p:cNvSpPr>
          <p:nvPr>
            <p:ph type="title"/>
          </p:nvPr>
        </p:nvSpPr>
        <p:spPr/>
        <p:txBody>
          <a:bodyPr/>
          <a:lstStyle/>
          <a:p>
            <a:r>
              <a:rPr lang="sv-SE" altLang="sv-SE">
                <a:solidFill>
                  <a:schemeClr val="bg1"/>
                </a:solidFill>
                <a:latin typeface="Arial" panose="020B0604020202020204" pitchFamily="34" charset="0"/>
                <a:ea typeface="ＭＳ Ｐゴシック" panose="020B0600070205080204" pitchFamily="34" charset="-128"/>
              </a:rPr>
              <a:t>Design Considerations</a:t>
            </a:r>
          </a:p>
        </p:txBody>
      </p:sp>
      <p:sp>
        <p:nvSpPr>
          <p:cNvPr id="24578" name="Content Placeholder 2">
            <a:extLst>
              <a:ext uri="{FF2B5EF4-FFF2-40B4-BE49-F238E27FC236}">
                <a16:creationId xmlns:a16="http://schemas.microsoft.com/office/drawing/2014/main" id="{66279746-6751-2956-1507-A5B8866C6ACB}"/>
              </a:ext>
            </a:extLst>
          </p:cNvPr>
          <p:cNvSpPr>
            <a:spLocks noGrp="1" noChangeArrowheads="1"/>
          </p:cNvSpPr>
          <p:nvPr>
            <p:ph idx="1"/>
          </p:nvPr>
        </p:nvSpPr>
        <p:spPr>
          <a:xfrm>
            <a:off x="76200" y="1624013"/>
            <a:ext cx="8991600" cy="5027612"/>
          </a:xfrm>
        </p:spPr>
        <p:txBody>
          <a:bodyPr/>
          <a:lstStyle/>
          <a:p>
            <a:pPr eaLnBrk="1" hangingPunct="1"/>
            <a:r>
              <a:rPr lang="en-US" altLang="sv-SE" sz="2400">
                <a:latin typeface="Arial" panose="020B0604020202020204" pitchFamily="34" charset="0"/>
                <a:ea typeface="ＭＳ Ｐゴシック" panose="020B0600070205080204" pitchFamily="34" charset="-128"/>
              </a:rPr>
              <a:t>Cooling arrangement for integration into cryo system </a:t>
            </a:r>
          </a:p>
          <a:p>
            <a:pPr eaLnBrk="1" hangingPunct="1"/>
            <a:r>
              <a:rPr lang="en-US" altLang="sv-SE" sz="2400">
                <a:latin typeface="Arial" panose="020B0604020202020204" pitchFamily="34" charset="0"/>
                <a:ea typeface="ＭＳ Ｐゴシック" panose="020B0600070205080204" pitchFamily="34" charset="-128"/>
              </a:rPr>
              <a:t>Pipe sizes for steady-state and emergency venting </a:t>
            </a:r>
          </a:p>
          <a:p>
            <a:pPr eaLnBrk="1" hangingPunct="1"/>
            <a:r>
              <a:rPr lang="en-US" altLang="sv-SE" sz="2400">
                <a:latin typeface="Arial" panose="020B0604020202020204" pitchFamily="34" charset="0"/>
                <a:ea typeface="ＭＳ Ｐゴシック" panose="020B0600070205080204" pitchFamily="34" charset="-128"/>
              </a:rPr>
              <a:t>Pressure stability factors </a:t>
            </a:r>
            <a:endParaRPr lang="en-US" altLang="sv-SE">
              <a:latin typeface="Arial" panose="020B0604020202020204" pitchFamily="34" charset="0"/>
              <a:ea typeface="ＭＳ Ｐゴシック" panose="020B0600070205080204" pitchFamily="34" charset="-128"/>
            </a:endParaRPr>
          </a:p>
          <a:p>
            <a:pPr eaLnBrk="1" hangingPunct="1"/>
            <a:r>
              <a:rPr lang="en-US" altLang="sv-SE" sz="2400">
                <a:latin typeface="Arial" panose="020B0604020202020204" pitchFamily="34" charset="0"/>
                <a:ea typeface="ＭＳ Ｐゴシック" panose="020B0600070205080204" pitchFamily="34" charset="-128"/>
              </a:rPr>
              <a:t>Heat load estimates and uncertainty</a:t>
            </a:r>
          </a:p>
          <a:p>
            <a:pPr eaLnBrk="1" hangingPunct="1"/>
            <a:r>
              <a:rPr lang="en-US" altLang="sv-SE" sz="2400">
                <a:latin typeface="Arial" panose="020B0604020202020204" pitchFamily="34" charset="0"/>
                <a:ea typeface="ＭＳ Ｐゴシック" panose="020B0600070205080204" pitchFamily="34" charset="-128"/>
              </a:rPr>
              <a:t>Options for handling 4.5 K (or perhaps 5 K - 8 K) thermal intercept flow </a:t>
            </a:r>
          </a:p>
          <a:p>
            <a:pPr eaLnBrk="1" hangingPunct="1"/>
            <a:r>
              <a:rPr lang="en-US" altLang="sv-SE" sz="2400">
                <a:latin typeface="Arial" panose="020B0604020202020204" pitchFamily="34" charset="0"/>
                <a:ea typeface="ＭＳ Ｐゴシック" panose="020B0600070205080204" pitchFamily="34" charset="-128"/>
              </a:rPr>
              <a:t>Alignment and support stability </a:t>
            </a:r>
          </a:p>
          <a:p>
            <a:pPr eaLnBrk="1" hangingPunct="1"/>
            <a:r>
              <a:rPr lang="en-US" altLang="sv-SE" sz="2400">
                <a:latin typeface="Arial" panose="020B0604020202020204" pitchFamily="34" charset="0"/>
                <a:ea typeface="ＭＳ Ｐゴシック" panose="020B0600070205080204" pitchFamily="34" charset="-128"/>
              </a:rPr>
              <a:t>Thermal contraction and fixed points with closed ends </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BD7C2A51-04D8-3245-81A1-52E77D9DE0DC}"/>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EA737655-942A-7A43-9834-199193C4F6F3}"/>
              </a:ext>
            </a:extLst>
          </p:cNvPr>
          <p:cNvSpPr>
            <a:spLocks noGrp="1"/>
          </p:cNvSpPr>
          <p:nvPr>
            <p:ph type="ftr" sz="quarter" idx="11"/>
          </p:nvPr>
        </p:nvSpPr>
        <p:spPr/>
        <p:txBody>
          <a:bodyPr/>
          <a:lstStyle/>
          <a:p>
            <a:pPr>
              <a:defRPr/>
            </a:pPr>
            <a:r>
              <a:rPr lang="sv-SE"/>
              <a:t>Lecture 8| Cryomodule Design</a:t>
            </a:r>
            <a:endParaRPr lang="sv-SE" dirty="0"/>
          </a:p>
        </p:txBody>
      </p:sp>
      <p:sp>
        <p:nvSpPr>
          <p:cNvPr id="24581" name="Slide Number Placeholder 5">
            <a:extLst>
              <a:ext uri="{FF2B5EF4-FFF2-40B4-BE49-F238E27FC236}">
                <a16:creationId xmlns:a16="http://schemas.microsoft.com/office/drawing/2014/main" id="{34FC83F9-F1E3-2CAA-2E04-E3C09D3603B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040160-584C-B54D-8D62-CDA0CCECEB3B}" type="slidenum">
              <a:rPr lang="sv-SE" altLang="sv-SE">
                <a:solidFill>
                  <a:srgbClr val="898989"/>
                </a:solidFill>
                <a:latin typeface="Calibri" panose="020F0502020204030204" pitchFamily="34" charset="0"/>
              </a:rPr>
              <a:pPr/>
              <a:t>11</a:t>
            </a:fld>
            <a:endParaRPr lang="sv-SE" altLang="sv-SE">
              <a:solidFill>
                <a:srgbClr val="898989"/>
              </a:solidFill>
              <a:latin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00EC9936-5315-DE7A-18AB-E556287B9F05}"/>
              </a:ext>
            </a:extLst>
          </p:cNvPr>
          <p:cNvSpPr>
            <a:spLocks noGrp="1" noChangeArrowheads="1"/>
          </p:cNvSpPr>
          <p:nvPr>
            <p:ph type="title"/>
          </p:nvPr>
        </p:nvSpPr>
        <p:spPr>
          <a:xfrm>
            <a:off x="15875" y="533400"/>
            <a:ext cx="8991600" cy="485775"/>
          </a:xfrm>
        </p:spPr>
        <p:txBody>
          <a:bodyPr/>
          <a:lstStyle/>
          <a:p>
            <a:r>
              <a:rPr lang="sv-SE" altLang="sv-SE">
                <a:solidFill>
                  <a:schemeClr val="bg1"/>
                </a:solidFill>
                <a:latin typeface="Arial" panose="020B0604020202020204" pitchFamily="34" charset="0"/>
                <a:ea typeface="ＭＳ Ｐゴシック" panose="020B0600070205080204" pitchFamily="34" charset="-128"/>
              </a:rPr>
              <a:t>Design Considerations</a:t>
            </a:r>
          </a:p>
        </p:txBody>
      </p:sp>
      <p:sp>
        <p:nvSpPr>
          <p:cNvPr id="25602" name="Content Placeholder 2">
            <a:extLst>
              <a:ext uri="{FF2B5EF4-FFF2-40B4-BE49-F238E27FC236}">
                <a16:creationId xmlns:a16="http://schemas.microsoft.com/office/drawing/2014/main" id="{47026165-C696-F0A6-A587-0A8359D33893}"/>
              </a:ext>
            </a:extLst>
          </p:cNvPr>
          <p:cNvSpPr>
            <a:spLocks noGrp="1" noChangeArrowheads="1"/>
          </p:cNvSpPr>
          <p:nvPr>
            <p:ph idx="1"/>
          </p:nvPr>
        </p:nvSpPr>
        <p:spPr>
          <a:xfrm>
            <a:off x="76200" y="1624013"/>
            <a:ext cx="8991600" cy="5027612"/>
          </a:xfrm>
        </p:spPr>
        <p:txBody>
          <a:bodyPr/>
          <a:lstStyle/>
          <a:p>
            <a:pPr eaLnBrk="1" hangingPunct="1"/>
            <a:r>
              <a:rPr lang="en-US" altLang="sv-SE" sz="2400">
                <a:latin typeface="Arial" panose="020B0604020202020204" pitchFamily="34" charset="0"/>
                <a:ea typeface="ＭＳ Ｐゴシック" panose="020B0600070205080204" pitchFamily="34" charset="-128"/>
              </a:rPr>
              <a:t>Support structure </a:t>
            </a:r>
          </a:p>
          <a:p>
            <a:pPr lvl="1" eaLnBrk="1" hangingPunct="1"/>
            <a:r>
              <a:rPr lang="en-US" altLang="sv-SE">
                <a:latin typeface="Arial" panose="020B0604020202020204" pitchFamily="34" charset="0"/>
                <a:ea typeface="ＭＳ Ｐゴシック" panose="020B0600070205080204" pitchFamily="34" charset="-128"/>
              </a:rPr>
              <a:t>Stiffness of pipe if used as support backbone </a:t>
            </a:r>
          </a:p>
          <a:p>
            <a:pPr lvl="1" eaLnBrk="1" hangingPunct="1"/>
            <a:r>
              <a:rPr lang="en-US" altLang="sv-SE">
                <a:latin typeface="Arial" panose="020B0604020202020204" pitchFamily="34" charset="0"/>
                <a:ea typeface="ＭＳ Ｐゴシック" panose="020B0600070205080204" pitchFamily="34" charset="-128"/>
              </a:rPr>
              <a:t>Or other support structure options </a:t>
            </a:r>
          </a:p>
          <a:p>
            <a:pPr eaLnBrk="1" hangingPunct="1"/>
            <a:r>
              <a:rPr lang="en-US" altLang="sv-SE" sz="2400">
                <a:latin typeface="Arial" panose="020B0604020202020204" pitchFamily="34" charset="0"/>
                <a:ea typeface="ＭＳ Ｐゴシック" panose="020B0600070205080204" pitchFamily="34" charset="-128"/>
              </a:rPr>
              <a:t>Emergency venting scenarios drive pipe sizes and influence segmentation  </a:t>
            </a:r>
          </a:p>
          <a:p>
            <a:pPr lvl="1" eaLnBrk="1" hangingPunct="1"/>
            <a:r>
              <a:rPr lang="en-US" altLang="sv-SE">
                <a:latin typeface="Arial" panose="020B0604020202020204" pitchFamily="34" charset="0"/>
                <a:ea typeface="ＭＳ Ｐゴシック" panose="020B0600070205080204" pitchFamily="34" charset="-128"/>
              </a:rPr>
              <a:t>Cold MAWP may be low, driving up pipe sizes and/or reducing spacing between relief vent ports </a:t>
            </a:r>
          </a:p>
          <a:p>
            <a:pPr lvl="1" eaLnBrk="1" hangingPunct="1"/>
            <a:r>
              <a:rPr lang="en-US" altLang="sv-SE">
                <a:latin typeface="Arial" panose="020B0604020202020204" pitchFamily="34" charset="0"/>
                <a:ea typeface="ＭＳ Ｐゴシック" panose="020B0600070205080204" pitchFamily="34" charset="-128"/>
              </a:rPr>
              <a:t>Trade-off of pipe size with vent spacing </a:t>
            </a:r>
          </a:p>
          <a:p>
            <a:pPr lvl="1" eaLnBrk="1" hangingPunct="1"/>
            <a:r>
              <a:rPr lang="en-US" altLang="sv-SE">
                <a:latin typeface="Arial" panose="020B0604020202020204" pitchFamily="34" charset="0"/>
                <a:ea typeface="ＭＳ Ｐゴシック" panose="020B0600070205080204" pitchFamily="34" charset="-128"/>
              </a:rPr>
              <a:t>Thermal shield pipe may also require frequent venting </a:t>
            </a:r>
          </a:p>
          <a:p>
            <a:pPr lvl="2" eaLnBrk="1" hangingPunct="1"/>
            <a:r>
              <a:rPr lang="en-US" altLang="sv-SE">
                <a:latin typeface="Arial" panose="020B0604020202020204" pitchFamily="34" charset="0"/>
                <a:ea typeface="ヒラギノ角ゴ Pro W3" pitchFamily="1" charset="-128"/>
              </a:rPr>
              <a:t>5 K may have large surface area for large heat flux </a:t>
            </a:r>
          </a:p>
          <a:p>
            <a:pPr lvl="2" eaLnBrk="1" hangingPunct="1"/>
            <a:r>
              <a:rPr lang="en-US" altLang="sv-SE">
                <a:latin typeface="Arial" panose="020B0604020202020204" pitchFamily="34" charset="0"/>
                <a:ea typeface="ヒラギノ角ゴ Pro W3" pitchFamily="1" charset="-128"/>
              </a:rPr>
              <a:t>70 K helium typically starts at a high pressure </a:t>
            </a:r>
          </a:p>
          <a:p>
            <a:pPr eaLnBrk="1" hangingPunct="1"/>
            <a:r>
              <a:rPr lang="en-US" altLang="sv-SE" sz="2400">
                <a:latin typeface="Arial" panose="020B0604020202020204" pitchFamily="34" charset="0"/>
                <a:ea typeface="ＭＳ Ｐゴシック" panose="020B0600070205080204" pitchFamily="34" charset="-128"/>
              </a:rPr>
              <a:t>Liquid management length </a:t>
            </a:r>
          </a:p>
          <a:p>
            <a:pPr lvl="1" eaLnBrk="1" hangingPunct="1"/>
            <a:r>
              <a:rPr lang="en-US" altLang="sv-SE">
                <a:latin typeface="Arial" panose="020B0604020202020204" pitchFamily="34" charset="0"/>
                <a:ea typeface="ＭＳ Ｐゴシック" panose="020B0600070205080204" pitchFamily="34" charset="-128"/>
              </a:rPr>
              <a:t>May want to subdivide strings for liquid management due to large specific liquid flow rate per cavity</a:t>
            </a:r>
            <a:endParaRPr lang="en-US" altLang="sv-SE" sz="2400">
              <a:latin typeface="Arial" panose="020B0604020202020204" pitchFamily="34" charset="0"/>
              <a:ea typeface="ＭＳ Ｐゴシック" panose="020B0600070205080204" pitchFamily="34" charset="-128"/>
            </a:endParaRP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BD7C2A51-04D8-3245-81A1-52E77D9DE0DC}"/>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EA737655-942A-7A43-9834-199193C4F6F3}"/>
              </a:ext>
            </a:extLst>
          </p:cNvPr>
          <p:cNvSpPr>
            <a:spLocks noGrp="1"/>
          </p:cNvSpPr>
          <p:nvPr>
            <p:ph type="ftr" sz="quarter" idx="11"/>
          </p:nvPr>
        </p:nvSpPr>
        <p:spPr/>
        <p:txBody>
          <a:bodyPr/>
          <a:lstStyle/>
          <a:p>
            <a:pPr>
              <a:defRPr/>
            </a:pPr>
            <a:r>
              <a:rPr lang="sv-SE"/>
              <a:t>Lecture 8| Cryomodule Design</a:t>
            </a:r>
            <a:endParaRPr lang="sv-SE" dirty="0"/>
          </a:p>
        </p:txBody>
      </p:sp>
      <p:sp>
        <p:nvSpPr>
          <p:cNvPr id="25605" name="Slide Number Placeholder 5">
            <a:extLst>
              <a:ext uri="{FF2B5EF4-FFF2-40B4-BE49-F238E27FC236}">
                <a16:creationId xmlns:a16="http://schemas.microsoft.com/office/drawing/2014/main" id="{EB555A61-1305-E250-B1E5-47EB41A4B7A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602A91-CD0A-0749-8269-4A44A98ABF25}" type="slidenum">
              <a:rPr lang="sv-SE" altLang="sv-SE">
                <a:solidFill>
                  <a:srgbClr val="898989"/>
                </a:solidFill>
                <a:latin typeface="Calibri" panose="020F0502020204030204" pitchFamily="34" charset="0"/>
              </a:rPr>
              <a:pPr/>
              <a:t>12</a:t>
            </a:fld>
            <a:endParaRPr lang="sv-SE" altLang="sv-SE">
              <a:solidFill>
                <a:srgbClr val="898989"/>
              </a:solidFill>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197D48F4-C379-2D51-95A0-974E68ED445B}"/>
              </a:ext>
            </a:extLst>
          </p:cNvPr>
          <p:cNvSpPr>
            <a:spLocks noGrp="1" noChangeArrowheads="1"/>
          </p:cNvSpPr>
          <p:nvPr>
            <p:ph type="title"/>
          </p:nvPr>
        </p:nvSpPr>
        <p:spPr/>
        <p:txBody>
          <a:bodyPr/>
          <a:lstStyle/>
          <a:p>
            <a:endParaRPr lang="sv-SE" altLang="en-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5617F1A3-FA38-6C49-923B-549223D65F14}"/>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248F803A-5D17-924B-A81C-4D0B9235D451}"/>
              </a:ext>
            </a:extLst>
          </p:cNvPr>
          <p:cNvSpPr>
            <a:spLocks noGrp="1"/>
          </p:cNvSpPr>
          <p:nvPr>
            <p:ph type="ftr" sz="quarter" idx="11"/>
          </p:nvPr>
        </p:nvSpPr>
        <p:spPr/>
        <p:txBody>
          <a:bodyPr/>
          <a:lstStyle/>
          <a:p>
            <a:pPr>
              <a:defRPr/>
            </a:pPr>
            <a:r>
              <a:rPr lang="sv-SE"/>
              <a:t>Lecture 8| Cryomodule Design</a:t>
            </a:r>
            <a:endParaRPr lang="sv-SE" dirty="0"/>
          </a:p>
        </p:txBody>
      </p:sp>
      <p:sp>
        <p:nvSpPr>
          <p:cNvPr id="66564" name="Slide Number Placeholder 5">
            <a:extLst>
              <a:ext uri="{FF2B5EF4-FFF2-40B4-BE49-F238E27FC236}">
                <a16:creationId xmlns:a16="http://schemas.microsoft.com/office/drawing/2014/main" id="{384161FA-4E05-7D95-CF7E-F44D1CAA1F3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25E853-1975-F943-8A38-910C8BBA353F}" type="slidenum">
              <a:rPr lang="sv-SE" altLang="sv-SE">
                <a:solidFill>
                  <a:srgbClr val="898989"/>
                </a:solidFill>
                <a:latin typeface="Calibri" panose="020F0502020204030204" pitchFamily="34" charset="0"/>
              </a:rPr>
              <a:pPr/>
              <a:t>13</a:t>
            </a:fld>
            <a:endParaRPr lang="sv-SE" altLang="sv-SE">
              <a:solidFill>
                <a:srgbClr val="898989"/>
              </a:solidFill>
              <a:latin typeface="Calibri" panose="020F0502020204030204" pitchFamily="34" charset="0"/>
            </a:endParaRPr>
          </a:p>
        </p:txBody>
      </p:sp>
      <p:pic>
        <p:nvPicPr>
          <p:cNvPr id="66565" name="Picture 6">
            <a:extLst>
              <a:ext uri="{FF2B5EF4-FFF2-40B4-BE49-F238E27FC236}">
                <a16:creationId xmlns:a16="http://schemas.microsoft.com/office/drawing/2014/main" id="{813E3E08-9109-54A4-D5C0-5F81B72E0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0"/>
            <a:ext cx="9009062"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2EF72D7-F1EB-DD52-C0D6-A75FA9E1EB22}"/>
              </a:ext>
            </a:extLst>
          </p:cNvPr>
          <p:cNvSpPr>
            <a:spLocks noGrp="1" noChangeArrowheads="1"/>
          </p:cNvSpPr>
          <p:nvPr>
            <p:ph type="title"/>
          </p:nvPr>
        </p:nvSpPr>
        <p:spPr>
          <a:xfrm>
            <a:off x="76200" y="76200"/>
            <a:ext cx="8991600" cy="911225"/>
          </a:xfrm>
        </p:spPr>
        <p:txBody>
          <a:bodyPr/>
          <a:lstStyle/>
          <a:p>
            <a:r>
              <a:rPr lang="sv-SE" altLang="sv-SE">
                <a:solidFill>
                  <a:schemeClr val="bg1"/>
                </a:solidFill>
                <a:latin typeface="Arial" panose="020B0604020202020204" pitchFamily="34" charset="0"/>
                <a:ea typeface="ＭＳ Ｐゴシック" panose="020B0600070205080204" pitchFamily="34" charset="-128"/>
              </a:rPr>
              <a:t>Example #1</a:t>
            </a:r>
            <a:br>
              <a:rPr lang="sv-SE" altLang="sv-SE">
                <a:solidFill>
                  <a:schemeClr val="bg1"/>
                </a:solidFill>
                <a:latin typeface="Arial" panose="020B0604020202020204" pitchFamily="34" charset="0"/>
                <a:ea typeface="ＭＳ Ｐゴシック" panose="020B0600070205080204" pitchFamily="34" charset="-128"/>
              </a:rPr>
            </a:br>
            <a:r>
              <a:rPr lang="sv-SE" altLang="sv-SE">
                <a:solidFill>
                  <a:schemeClr val="bg1"/>
                </a:solidFill>
                <a:latin typeface="Arial" panose="020B0604020202020204" pitchFamily="34" charset="0"/>
                <a:ea typeface="ＭＳ Ｐゴシック" panose="020B0600070205080204" pitchFamily="34" charset="-128"/>
              </a:rPr>
              <a:t>TESLA Cryomodule</a:t>
            </a:r>
          </a:p>
        </p:txBody>
      </p:sp>
      <p:sp>
        <p:nvSpPr>
          <p:cNvPr id="26626" name="Content Placeholder 2">
            <a:extLst>
              <a:ext uri="{FF2B5EF4-FFF2-40B4-BE49-F238E27FC236}">
                <a16:creationId xmlns:a16="http://schemas.microsoft.com/office/drawing/2014/main" id="{12AAFC6A-29A7-27D2-A309-84CE798A855C}"/>
              </a:ext>
            </a:extLst>
          </p:cNvPr>
          <p:cNvSpPr>
            <a:spLocks noGrp="1" noChangeArrowheads="1"/>
          </p:cNvSpPr>
          <p:nvPr>
            <p:ph idx="1"/>
          </p:nvPr>
        </p:nvSpPr>
        <p:spPr>
          <a:xfrm>
            <a:off x="0" y="1479550"/>
            <a:ext cx="8991600" cy="5027613"/>
          </a:xfrm>
        </p:spPr>
        <p:txBody>
          <a:bodyPr/>
          <a:lstStyle/>
          <a:p>
            <a:r>
              <a:rPr lang="sv-SE" altLang="sv-SE">
                <a:latin typeface="Arial" panose="020B0604020202020204" pitchFamily="34" charset="0"/>
                <a:ea typeface="ＭＳ Ｐゴシック" panose="020B0600070205080204" pitchFamily="34" charset="-128"/>
              </a:rPr>
              <a:t>Developed  during the 1990’s at DESY Lab (Hamburg, Germany) as the SRF solution for the proposed International Linear Collider (ILC)</a:t>
            </a:r>
          </a:p>
          <a:p>
            <a:pPr lvl="1"/>
            <a:r>
              <a:rPr lang="sv-SE" altLang="sv-SE">
                <a:latin typeface="Arial" panose="020B0604020202020204" pitchFamily="34" charset="0"/>
                <a:ea typeface="ＭＳ Ｐゴシック" panose="020B0600070205080204" pitchFamily="34" charset="-128"/>
              </a:rPr>
              <a:t>4 generations of TESLA cryomodule have been designed based on optimization and prototype results.</a:t>
            </a:r>
          </a:p>
          <a:p>
            <a:r>
              <a:rPr lang="sv-SE" altLang="sv-SE">
                <a:latin typeface="Arial" panose="020B0604020202020204" pitchFamily="34" charset="0"/>
                <a:ea typeface="ＭＳ Ｐゴシック" panose="020B0600070205080204" pitchFamily="34" charset="-128"/>
              </a:rPr>
              <a:t>ILC Design Drivers</a:t>
            </a:r>
          </a:p>
          <a:p>
            <a:pPr lvl="1"/>
            <a:r>
              <a:rPr lang="en-US" altLang="sv-SE">
                <a:latin typeface="Arial" panose="020B0604020202020204" pitchFamily="34" charset="0"/>
                <a:ea typeface="ＭＳ Ｐゴシック" panose="020B0600070205080204" pitchFamily="34" charset="-128"/>
              </a:rPr>
              <a:t>Cost – MultiBillion $ project. Anything that can be done to reduce cost will make the project more likely</a:t>
            </a:r>
          </a:p>
          <a:p>
            <a:pPr lvl="1"/>
            <a:r>
              <a:rPr lang="en-US" altLang="sv-SE">
                <a:latin typeface="Arial" panose="020B0604020202020204" pitchFamily="34" charset="0"/>
                <a:ea typeface="ＭＳ Ｐゴシック" panose="020B0600070205080204" pitchFamily="34" charset="-128"/>
              </a:rPr>
              <a:t>Heat Leak - SRF cavities have dynamic heat loads but large number of cryomodules also drives the design to reduce static heat leak</a:t>
            </a:r>
          </a:p>
          <a:p>
            <a:pPr lvl="1"/>
            <a:r>
              <a:rPr lang="en-US" altLang="sv-SE">
                <a:latin typeface="Arial" panose="020B0604020202020204" pitchFamily="34" charset="0"/>
                <a:ea typeface="ＭＳ Ｐゴシック" panose="020B0600070205080204" pitchFamily="34" charset="-128"/>
              </a:rPr>
              <a:t>Reliability &amp; availability – frequent repairs just aren’t an option – drives accessibility decisions plus extensive QA/QC program</a:t>
            </a:r>
          </a:p>
          <a:p>
            <a:pPr lvl="1"/>
            <a:r>
              <a:rPr lang="en-US" altLang="sv-SE">
                <a:latin typeface="Arial" panose="020B0604020202020204" pitchFamily="34" charset="0"/>
                <a:ea typeface="ＭＳ Ｐゴシック" panose="020B0600070205080204" pitchFamily="34" charset="-128"/>
              </a:rPr>
              <a:t>Presence of superconducting magnets (4.5 K now 2 K)</a:t>
            </a:r>
          </a:p>
          <a:p>
            <a:pPr lvl="1"/>
            <a:r>
              <a:rPr lang="en-US" altLang="sv-SE">
                <a:latin typeface="Arial" panose="020B0604020202020204" pitchFamily="34" charset="0"/>
                <a:ea typeface="ＭＳ Ｐゴシック" panose="020B0600070205080204" pitchFamily="34" charset="-128"/>
              </a:rPr>
              <a:t>Low pressure return line must be sized large enough so that pressure drop in vapor is small enough that the bath temperature is 2 K at the cavities furthest from the refrigerator</a:t>
            </a:r>
          </a:p>
          <a:p>
            <a:pPr lvl="1"/>
            <a:r>
              <a:rPr lang="en-US" altLang="sv-SE">
                <a:latin typeface="Arial" panose="020B0604020202020204" pitchFamily="34" charset="0"/>
                <a:ea typeface="ＭＳ Ｐゴシック" panose="020B0600070205080204" pitchFamily="34" charset="-128"/>
              </a:rPr>
              <a:t>Tight alignment requirements for both magnets and cavities</a:t>
            </a:r>
          </a:p>
          <a:p>
            <a:r>
              <a:rPr lang="sv-SE" altLang="sv-SE">
                <a:latin typeface="Arial" panose="020B0604020202020204" pitchFamily="34" charset="0"/>
                <a:ea typeface="ＭＳ Ｐゴシック" panose="020B0600070205080204" pitchFamily="34" charset="-128"/>
              </a:rPr>
              <a:t>These requirements led to the choice of string style cryomodules.</a:t>
            </a:r>
          </a:p>
        </p:txBody>
      </p:sp>
      <p:sp>
        <p:nvSpPr>
          <p:cNvPr id="4" name="Date Placeholder 3">
            <a:extLst>
              <a:ext uri="{FF2B5EF4-FFF2-40B4-BE49-F238E27FC236}">
                <a16:creationId xmlns:a16="http://schemas.microsoft.com/office/drawing/2014/main" id="{3110D015-E240-DF4A-A010-EED24BAF6043}"/>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B6AAA3B7-D18A-0747-9FA9-3CD1076393AB}"/>
              </a:ext>
            </a:extLst>
          </p:cNvPr>
          <p:cNvSpPr>
            <a:spLocks noGrp="1"/>
          </p:cNvSpPr>
          <p:nvPr>
            <p:ph type="ftr" sz="quarter" idx="11"/>
          </p:nvPr>
        </p:nvSpPr>
        <p:spPr/>
        <p:txBody>
          <a:bodyPr/>
          <a:lstStyle/>
          <a:p>
            <a:pPr>
              <a:defRPr/>
            </a:pPr>
            <a:r>
              <a:rPr lang="sv-SE"/>
              <a:t>Lecture 8| Cryomodule Design</a:t>
            </a:r>
            <a:endParaRPr lang="sv-SE" dirty="0"/>
          </a:p>
        </p:txBody>
      </p:sp>
      <p:sp>
        <p:nvSpPr>
          <p:cNvPr id="26629" name="Slide Number Placeholder 5">
            <a:extLst>
              <a:ext uri="{FF2B5EF4-FFF2-40B4-BE49-F238E27FC236}">
                <a16:creationId xmlns:a16="http://schemas.microsoft.com/office/drawing/2014/main" id="{D45F7838-55E9-42DC-D199-0297E8F131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F29E6F9-6E9D-9D4B-9983-2DDCF4E51D54}" type="slidenum">
              <a:rPr lang="sv-SE" altLang="sv-SE">
                <a:solidFill>
                  <a:srgbClr val="898989"/>
                </a:solidFill>
                <a:latin typeface="Calibri" panose="020F0502020204030204" pitchFamily="34" charset="0"/>
              </a:rPr>
              <a:pPr/>
              <a:t>14</a:t>
            </a:fld>
            <a:endParaRPr lang="sv-SE" altLang="sv-SE">
              <a:solidFill>
                <a:srgbClr val="898989"/>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E070D74B-1B39-55A7-A598-885869C77E18}"/>
              </a:ext>
            </a:extLst>
          </p:cNvPr>
          <p:cNvSpPr>
            <a:spLocks noGrp="1" noChangeArrowheads="1"/>
          </p:cNvSpPr>
          <p:nvPr>
            <p:ph type="title"/>
          </p:nvPr>
        </p:nvSpPr>
        <p:spPr>
          <a:xfrm>
            <a:off x="0" y="365125"/>
            <a:ext cx="8991600" cy="485775"/>
          </a:xfrm>
        </p:spPr>
        <p:txBody>
          <a:bodyPr/>
          <a:lstStyle/>
          <a:p>
            <a:r>
              <a:rPr lang="sv-SE" altLang="sv-SE">
                <a:solidFill>
                  <a:schemeClr val="bg1"/>
                </a:solidFill>
                <a:latin typeface="Arial" panose="020B0604020202020204" pitchFamily="34" charset="0"/>
                <a:ea typeface="ＭＳ Ｐゴシック" panose="020B0600070205080204" pitchFamily="34" charset="-128"/>
              </a:rPr>
              <a:t>Early Design Choices</a:t>
            </a:r>
          </a:p>
        </p:txBody>
      </p:sp>
      <p:sp>
        <p:nvSpPr>
          <p:cNvPr id="27650" name="Content Placeholder 2">
            <a:extLst>
              <a:ext uri="{FF2B5EF4-FFF2-40B4-BE49-F238E27FC236}">
                <a16:creationId xmlns:a16="http://schemas.microsoft.com/office/drawing/2014/main" id="{386A7B5B-A91B-6830-9883-5F278900E06F}"/>
              </a:ext>
            </a:extLst>
          </p:cNvPr>
          <p:cNvSpPr>
            <a:spLocks noGrp="1" noChangeArrowheads="1"/>
          </p:cNvSpPr>
          <p:nvPr>
            <p:ph idx="1"/>
          </p:nvPr>
        </p:nvSpPr>
        <p:spPr>
          <a:xfrm>
            <a:off x="30163" y="1525588"/>
            <a:ext cx="8991600" cy="5027612"/>
          </a:xfrm>
        </p:spPr>
        <p:txBody>
          <a:bodyPr/>
          <a:lstStyle/>
          <a:p>
            <a:r>
              <a:rPr lang="sv-SE" altLang="sv-SE" sz="2400">
                <a:latin typeface="Arial" panose="020B0604020202020204" pitchFamily="34" charset="0"/>
                <a:ea typeface="ＭＳ Ｐゴシック" panose="020B0600070205080204" pitchFamily="34" charset="-128"/>
              </a:rPr>
              <a:t>Long cryogenic stretches with a minimum number of warm / cold transitions</a:t>
            </a:r>
          </a:p>
          <a:p>
            <a:pPr lvl="1"/>
            <a:r>
              <a:rPr lang="sv-SE" altLang="sv-SE">
                <a:latin typeface="Arial" panose="020B0604020202020204" pitchFamily="34" charset="0"/>
                <a:ea typeface="ＭＳ Ｐゴシック" panose="020B0600070205080204" pitchFamily="34" charset="-128"/>
              </a:rPr>
              <a:t>Reduces heat leak</a:t>
            </a:r>
          </a:p>
          <a:p>
            <a:pPr lvl="1"/>
            <a:r>
              <a:rPr lang="sv-SE" altLang="sv-SE">
                <a:latin typeface="Arial" panose="020B0604020202020204" pitchFamily="34" charset="0"/>
                <a:ea typeface="ＭＳ Ｐゴシック" panose="020B0600070205080204" pitchFamily="34" charset="-128"/>
              </a:rPr>
              <a:t>Reduces cost</a:t>
            </a:r>
          </a:p>
          <a:p>
            <a:r>
              <a:rPr lang="sv-SE" altLang="sv-SE" sz="2400">
                <a:latin typeface="Arial" panose="020B0604020202020204" pitchFamily="34" charset="0"/>
                <a:ea typeface="ＭＳ Ｐゴシック" panose="020B0600070205080204" pitchFamily="34" charset="-128"/>
              </a:rPr>
              <a:t>No parallel transfer line to move fluids</a:t>
            </a:r>
          </a:p>
          <a:p>
            <a:pPr lvl="1"/>
            <a:r>
              <a:rPr lang="sv-SE" altLang="sv-SE">
                <a:latin typeface="Arial" panose="020B0604020202020204" pitchFamily="34" charset="0"/>
                <a:ea typeface="ＭＳ Ｐゴシック" panose="020B0600070205080204" pitchFamily="34" charset="-128"/>
              </a:rPr>
              <a:t>Cryomodules themselves are the transfer line</a:t>
            </a:r>
          </a:p>
          <a:p>
            <a:pPr lvl="1"/>
            <a:r>
              <a:rPr lang="sv-SE" altLang="sv-SE">
                <a:latin typeface="Arial" panose="020B0604020202020204" pitchFamily="34" charset="0"/>
                <a:ea typeface="ＭＳ Ｐゴシック" panose="020B0600070205080204" pitchFamily="34" charset="-128"/>
              </a:rPr>
              <a:t>Reduces heat leak and cost</a:t>
            </a:r>
          </a:p>
          <a:p>
            <a:r>
              <a:rPr lang="sv-SE" altLang="sv-SE" sz="2400">
                <a:latin typeface="Arial" panose="020B0604020202020204" pitchFamily="34" charset="0"/>
                <a:ea typeface="ＭＳ Ｐゴシック" panose="020B0600070205080204" pitchFamily="34" charset="-128"/>
              </a:rPr>
              <a:t>Multiple thermal shields and MLI blankets</a:t>
            </a:r>
          </a:p>
          <a:p>
            <a:pPr lvl="1"/>
            <a:r>
              <a:rPr lang="sv-SE" altLang="sv-SE">
                <a:latin typeface="Arial" panose="020B0604020202020204" pitchFamily="34" charset="0"/>
                <a:ea typeface="ＭＳ Ｐゴシック" panose="020B0600070205080204" pitchFamily="34" charset="-128"/>
              </a:rPr>
              <a:t>Adds costs but reduces heat leak at low temperatures</a:t>
            </a:r>
          </a:p>
          <a:p>
            <a:r>
              <a:rPr lang="sv-SE" altLang="sv-SE" sz="2400">
                <a:latin typeface="Arial" panose="020B0604020202020204" pitchFamily="34" charset="0"/>
                <a:ea typeface="ＭＳ Ｐゴシック" panose="020B0600070205080204" pitchFamily="34" charset="-128"/>
              </a:rPr>
              <a:t>Use He vapor line as structural backbone </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686355AE-83FD-F443-BC99-E87263D0E0AC}"/>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4D10F5CE-239B-DA45-B3CE-39F112519DE2}"/>
              </a:ext>
            </a:extLst>
          </p:cNvPr>
          <p:cNvSpPr>
            <a:spLocks noGrp="1"/>
          </p:cNvSpPr>
          <p:nvPr>
            <p:ph type="ftr" sz="quarter" idx="11"/>
          </p:nvPr>
        </p:nvSpPr>
        <p:spPr/>
        <p:txBody>
          <a:bodyPr/>
          <a:lstStyle/>
          <a:p>
            <a:pPr>
              <a:defRPr/>
            </a:pPr>
            <a:r>
              <a:rPr lang="sv-SE"/>
              <a:t>Lecture 8| Cryomodule Design</a:t>
            </a:r>
            <a:endParaRPr lang="sv-SE" dirty="0"/>
          </a:p>
        </p:txBody>
      </p:sp>
      <p:sp>
        <p:nvSpPr>
          <p:cNvPr id="27653" name="Slide Number Placeholder 5">
            <a:extLst>
              <a:ext uri="{FF2B5EF4-FFF2-40B4-BE49-F238E27FC236}">
                <a16:creationId xmlns:a16="http://schemas.microsoft.com/office/drawing/2014/main" id="{D3FCE926-2322-CD52-F666-EB6AEB8FC8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FDBE68-7926-2C4B-8F79-6615EBF953F2}" type="slidenum">
              <a:rPr lang="sv-SE" altLang="sv-SE">
                <a:solidFill>
                  <a:srgbClr val="898989"/>
                </a:solidFill>
                <a:latin typeface="Calibri" panose="020F0502020204030204" pitchFamily="34" charset="0"/>
              </a:rPr>
              <a:pPr/>
              <a:t>15</a:t>
            </a:fld>
            <a:endParaRPr lang="sv-SE" altLang="sv-SE">
              <a:solidFill>
                <a:srgbClr val="898989"/>
              </a:solidFill>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A18132E3-59FE-4286-C52D-67D7CE4130B8}"/>
              </a:ext>
            </a:extLst>
          </p:cNvPr>
          <p:cNvSpPr>
            <a:spLocks noGrp="1" noChangeArrowheads="1"/>
          </p:cNvSpPr>
          <p:nvPr>
            <p:ph type="title"/>
          </p:nvPr>
        </p:nvSpPr>
        <p:spPr>
          <a:xfrm>
            <a:off x="0" y="365125"/>
            <a:ext cx="8991600" cy="485775"/>
          </a:xfrm>
        </p:spPr>
        <p:txBody>
          <a:bodyPr/>
          <a:lstStyle/>
          <a:p>
            <a:r>
              <a:rPr lang="sv-SE" altLang="sv-SE">
                <a:solidFill>
                  <a:schemeClr val="bg1"/>
                </a:solidFill>
                <a:latin typeface="Arial" panose="020B0604020202020204" pitchFamily="34" charset="0"/>
                <a:ea typeface="ＭＳ Ｐゴシック" panose="020B0600070205080204" pitchFamily="34" charset="-128"/>
              </a:rPr>
              <a:t>Early Design Choices</a:t>
            </a:r>
          </a:p>
        </p:txBody>
      </p:sp>
      <p:sp>
        <p:nvSpPr>
          <p:cNvPr id="28674" name="Content Placeholder 2">
            <a:extLst>
              <a:ext uri="{FF2B5EF4-FFF2-40B4-BE49-F238E27FC236}">
                <a16:creationId xmlns:a16="http://schemas.microsoft.com/office/drawing/2014/main" id="{414FF081-F0BD-15FD-C907-77789C1E56D1}"/>
              </a:ext>
            </a:extLst>
          </p:cNvPr>
          <p:cNvSpPr>
            <a:spLocks noGrp="1" noChangeArrowheads="1"/>
          </p:cNvSpPr>
          <p:nvPr>
            <p:ph idx="1"/>
          </p:nvPr>
        </p:nvSpPr>
        <p:spPr>
          <a:xfrm>
            <a:off x="30163" y="1525588"/>
            <a:ext cx="8991600" cy="5027612"/>
          </a:xfrm>
        </p:spPr>
        <p:txBody>
          <a:bodyPr/>
          <a:lstStyle/>
          <a:p>
            <a:pPr eaLnBrk="1" hangingPunct="1">
              <a:buFont typeface="Wingdings" pitchFamily="2" charset="2"/>
              <a:buChar char="n"/>
            </a:pPr>
            <a:r>
              <a:rPr lang="en-US" altLang="sv-SE" sz="2400">
                <a:latin typeface="Arial" panose="020B0604020202020204" pitchFamily="34" charset="0"/>
                <a:ea typeface="ＭＳ Ｐゴシック" panose="020B0600070205080204" pitchFamily="34" charset="-128"/>
              </a:rPr>
              <a:t>Use welded connections whenever possible – minimize cold flange connections</a:t>
            </a:r>
          </a:p>
          <a:p>
            <a:pPr lvl="1" eaLnBrk="1" hangingPunct="1">
              <a:buFont typeface="Wingdings" pitchFamily="2" charset="2"/>
              <a:buChar char="n"/>
            </a:pPr>
            <a:r>
              <a:rPr lang="en-US" altLang="sv-SE">
                <a:latin typeface="Arial" panose="020B0604020202020204" pitchFamily="34" charset="0"/>
                <a:ea typeface="ＭＳ Ｐゴシック" panose="020B0600070205080204" pitchFamily="34" charset="-128"/>
              </a:rPr>
              <a:t>Reduces cost</a:t>
            </a:r>
          </a:p>
          <a:p>
            <a:pPr lvl="1" eaLnBrk="1" hangingPunct="1">
              <a:buFont typeface="Wingdings" pitchFamily="2" charset="2"/>
              <a:buChar char="n"/>
            </a:pPr>
            <a:r>
              <a:rPr lang="en-US" altLang="sv-SE">
                <a:latin typeface="Arial" panose="020B0604020202020204" pitchFamily="34" charset="0"/>
                <a:ea typeface="ＭＳ Ｐゴシック" panose="020B0600070205080204" pitchFamily="34" charset="-128"/>
              </a:rPr>
              <a:t>Improves reliability</a:t>
            </a:r>
          </a:p>
          <a:p>
            <a:pPr eaLnBrk="1" hangingPunct="1">
              <a:buFont typeface="Wingdings" pitchFamily="2" charset="2"/>
              <a:buChar char="n"/>
            </a:pPr>
            <a:r>
              <a:rPr lang="en-US" altLang="sv-SE" sz="2400">
                <a:latin typeface="Arial" panose="020B0604020202020204" pitchFamily="34" charset="0"/>
                <a:ea typeface="ＭＳ Ｐゴシック" panose="020B0600070205080204" pitchFamily="34" charset="-128"/>
              </a:rPr>
              <a:t>Design system so that cavities &amp; magnets can be aligned during warm assembly &amp; maintain  their alignment during cool down</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686355AE-83FD-F443-BC99-E87263D0E0AC}"/>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4D10F5CE-239B-DA45-B3CE-39F112519DE2}"/>
              </a:ext>
            </a:extLst>
          </p:cNvPr>
          <p:cNvSpPr>
            <a:spLocks noGrp="1"/>
          </p:cNvSpPr>
          <p:nvPr>
            <p:ph type="ftr" sz="quarter" idx="11"/>
          </p:nvPr>
        </p:nvSpPr>
        <p:spPr/>
        <p:txBody>
          <a:bodyPr/>
          <a:lstStyle/>
          <a:p>
            <a:pPr>
              <a:defRPr/>
            </a:pPr>
            <a:r>
              <a:rPr lang="sv-SE"/>
              <a:t>Lecture 8| Cryomodule Design</a:t>
            </a:r>
            <a:endParaRPr lang="sv-SE" dirty="0"/>
          </a:p>
        </p:txBody>
      </p:sp>
      <p:sp>
        <p:nvSpPr>
          <p:cNvPr id="28677" name="Slide Number Placeholder 5">
            <a:extLst>
              <a:ext uri="{FF2B5EF4-FFF2-40B4-BE49-F238E27FC236}">
                <a16:creationId xmlns:a16="http://schemas.microsoft.com/office/drawing/2014/main" id="{5095C352-ABA3-4EFB-9E3E-6A343BBD9C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E4A281-EC49-324D-AD65-C0FDDB71AB0E}" type="slidenum">
              <a:rPr lang="sv-SE" altLang="sv-SE">
                <a:solidFill>
                  <a:srgbClr val="898989"/>
                </a:solidFill>
                <a:latin typeface="Calibri" panose="020F0502020204030204" pitchFamily="34" charset="0"/>
              </a:rPr>
              <a:pPr/>
              <a:t>16</a:t>
            </a:fld>
            <a:endParaRPr lang="sv-SE" altLang="sv-SE">
              <a:solidFill>
                <a:srgbClr val="898989"/>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D309F5D-AAF0-7F6E-8DD3-FD785212388D}"/>
              </a:ext>
            </a:extLst>
          </p:cNvPr>
          <p:cNvSpPr>
            <a:spLocks noGrp="1" noChangeArrowheads="1"/>
          </p:cNvSpPr>
          <p:nvPr>
            <p:ph type="title"/>
          </p:nvPr>
        </p:nvSpPr>
        <p:spPr>
          <a:xfrm>
            <a:off x="0" y="206375"/>
            <a:ext cx="8991600" cy="912813"/>
          </a:xfrm>
        </p:spPr>
        <p:txBody>
          <a:bodyPr/>
          <a:lstStyle/>
          <a:p>
            <a:r>
              <a:rPr lang="en-US" altLang="sv-SE">
                <a:solidFill>
                  <a:schemeClr val="bg1"/>
                </a:solidFill>
                <a:latin typeface="Tahoma" panose="020B0604030504040204" pitchFamily="34" charset="0"/>
                <a:ea typeface="ＭＳ Ｐゴシック" panose="020B0600070205080204" pitchFamily="34" charset="-128"/>
              </a:rPr>
              <a:t>TESLA 1</a:t>
            </a:r>
            <a:r>
              <a:rPr lang="en-US" altLang="sv-SE" baseline="30000">
                <a:solidFill>
                  <a:schemeClr val="bg1"/>
                </a:solidFill>
                <a:latin typeface="Tahoma" panose="020B0604030504040204" pitchFamily="34" charset="0"/>
                <a:ea typeface="ＭＳ Ｐゴシック" panose="020B0600070205080204" pitchFamily="34" charset="-128"/>
              </a:rPr>
              <a:t>st</a:t>
            </a:r>
            <a:r>
              <a:rPr lang="en-US" altLang="sv-SE">
                <a:solidFill>
                  <a:schemeClr val="bg1"/>
                </a:solidFill>
                <a:latin typeface="Tahoma" panose="020B0604030504040204" pitchFamily="34" charset="0"/>
                <a:ea typeface="ＭＳ Ｐゴシック" panose="020B0600070205080204" pitchFamily="34" charset="-128"/>
              </a:rPr>
              <a:t> Generation </a:t>
            </a:r>
            <a:br>
              <a:rPr lang="en-US" altLang="sv-SE">
                <a:solidFill>
                  <a:schemeClr val="bg1"/>
                </a:solidFill>
                <a:latin typeface="Tahoma" panose="020B0604030504040204" pitchFamily="34" charset="0"/>
                <a:ea typeface="ＭＳ Ｐゴシック" panose="020B0600070205080204" pitchFamily="34" charset="-128"/>
              </a:rPr>
            </a:br>
            <a:r>
              <a:rPr lang="en-US" altLang="sv-SE">
                <a:solidFill>
                  <a:schemeClr val="bg1"/>
                </a:solidFill>
                <a:latin typeface="Tahoma" panose="020B0604030504040204" pitchFamily="34" charset="0"/>
                <a:ea typeface="ＭＳ Ｐゴシック" panose="020B0600070205080204" pitchFamily="34" charset="-128"/>
              </a:rPr>
              <a:t>Cryomodule Design</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305CBA77-7DF9-1F47-9E57-AAA92C6CD1DE}"/>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4CAC0F7D-728B-7240-B02F-ECEB7DE75D24}"/>
              </a:ext>
            </a:extLst>
          </p:cNvPr>
          <p:cNvSpPr>
            <a:spLocks noGrp="1"/>
          </p:cNvSpPr>
          <p:nvPr>
            <p:ph type="ftr" sz="quarter" idx="11"/>
          </p:nvPr>
        </p:nvSpPr>
        <p:spPr/>
        <p:txBody>
          <a:bodyPr/>
          <a:lstStyle/>
          <a:p>
            <a:pPr>
              <a:defRPr/>
            </a:pPr>
            <a:r>
              <a:rPr lang="sv-SE"/>
              <a:t>Lecture 8| Cryomodule Design</a:t>
            </a:r>
            <a:endParaRPr lang="sv-SE" dirty="0"/>
          </a:p>
        </p:txBody>
      </p:sp>
      <p:sp>
        <p:nvSpPr>
          <p:cNvPr id="29700" name="Slide Number Placeholder 5">
            <a:extLst>
              <a:ext uri="{FF2B5EF4-FFF2-40B4-BE49-F238E27FC236}">
                <a16:creationId xmlns:a16="http://schemas.microsoft.com/office/drawing/2014/main" id="{1222D10D-7F9F-A0A7-CD61-D0CC9DC426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3E9039B-F987-7542-AC9E-1A83AB326084}" type="slidenum">
              <a:rPr lang="sv-SE" altLang="sv-SE">
                <a:solidFill>
                  <a:srgbClr val="898989"/>
                </a:solidFill>
                <a:latin typeface="Calibri" panose="020F0502020204030204" pitchFamily="34" charset="0"/>
              </a:rPr>
              <a:pPr/>
              <a:t>17</a:t>
            </a:fld>
            <a:endParaRPr lang="sv-SE" altLang="sv-SE">
              <a:solidFill>
                <a:srgbClr val="898989"/>
              </a:solidFill>
              <a:latin typeface="Calibri" panose="020F0502020204030204" pitchFamily="34" charset="0"/>
            </a:endParaRPr>
          </a:p>
        </p:txBody>
      </p:sp>
      <p:sp>
        <p:nvSpPr>
          <p:cNvPr id="29701" name="Content Placeholder 1">
            <a:extLst>
              <a:ext uri="{FF2B5EF4-FFF2-40B4-BE49-F238E27FC236}">
                <a16:creationId xmlns:a16="http://schemas.microsoft.com/office/drawing/2014/main" id="{93761E21-EE9E-E29E-F16B-29D811AB5534}"/>
              </a:ext>
            </a:extLst>
          </p:cNvPr>
          <p:cNvSpPr>
            <a:spLocks noGrp="1" noChangeArrowheads="1"/>
          </p:cNvSpPr>
          <p:nvPr>
            <p:ph idx="1"/>
          </p:nvPr>
        </p:nvSpPr>
        <p:spPr>
          <a:xfrm>
            <a:off x="76200" y="1624013"/>
            <a:ext cx="8991600" cy="5027612"/>
          </a:xfrm>
        </p:spPr>
        <p:txBody>
          <a:bodyPr/>
          <a:lstStyle/>
          <a:p>
            <a:pPr eaLnBrk="1" hangingPunct="1">
              <a:lnSpc>
                <a:spcPct val="80000"/>
              </a:lnSpc>
            </a:pPr>
            <a:r>
              <a:rPr lang="en-US" altLang="sv-SE" sz="2800">
                <a:latin typeface="Tahoma" panose="020B0604030504040204" pitchFamily="34" charset="0"/>
                <a:ea typeface="ＭＳ Ｐゴシック" panose="020B0600070205080204" pitchFamily="34" charset="-128"/>
              </a:rPr>
              <a:t>Eight 9 cell SRF cavities + 1 s/c magnet package</a:t>
            </a:r>
          </a:p>
          <a:p>
            <a:pPr eaLnBrk="1" hangingPunct="1">
              <a:lnSpc>
                <a:spcPct val="80000"/>
              </a:lnSpc>
            </a:pPr>
            <a:r>
              <a:rPr lang="en-US" altLang="sv-SE" sz="2800">
                <a:latin typeface="Tahoma" panose="020B0604030504040204" pitchFamily="34" charset="0"/>
                <a:ea typeface="ＭＳ Ｐゴシック" panose="020B0600070205080204" pitchFamily="34" charset="-128"/>
              </a:rPr>
              <a:t>Components are tied to 300 mm pipe strongback </a:t>
            </a:r>
          </a:p>
          <a:p>
            <a:pPr eaLnBrk="1" hangingPunct="1">
              <a:lnSpc>
                <a:spcPct val="80000"/>
              </a:lnSpc>
            </a:pPr>
            <a:r>
              <a:rPr lang="en-US" altLang="sv-SE" sz="2800">
                <a:latin typeface="Tahoma" panose="020B0604030504040204" pitchFamily="34" charset="0"/>
                <a:ea typeface="ＭＳ Ｐゴシック" panose="020B0600070205080204" pitchFamily="34" charset="-128"/>
              </a:rPr>
              <a:t>2 thermal shields (40/80 K and 5 K)</a:t>
            </a:r>
          </a:p>
          <a:p>
            <a:pPr eaLnBrk="1" hangingPunct="1">
              <a:lnSpc>
                <a:spcPct val="80000"/>
              </a:lnSpc>
            </a:pPr>
            <a:r>
              <a:rPr lang="en-US" altLang="sv-SE" sz="2800">
                <a:latin typeface="Tahoma" panose="020B0604030504040204" pitchFamily="34" charset="0"/>
                <a:ea typeface="ＭＳ Ｐゴシック" panose="020B0600070205080204" pitchFamily="34" charset="-128"/>
              </a:rPr>
              <a:t>Cold mass hangs from 3 support posts</a:t>
            </a:r>
          </a:p>
          <a:p>
            <a:pPr lvl="1" eaLnBrk="1" hangingPunct="1">
              <a:lnSpc>
                <a:spcPct val="80000"/>
              </a:lnSpc>
            </a:pPr>
            <a:r>
              <a:rPr lang="en-US" altLang="sv-SE" sz="2400">
                <a:latin typeface="Tahoma" panose="020B0604030504040204" pitchFamily="34" charset="0"/>
                <a:ea typeface="ＭＳ Ｐゴシック" panose="020B0600070205080204" pitchFamily="34" charset="-128"/>
              </a:rPr>
              <a:t>Cold Mass along with 2 outer posts move towards fixed center post during cool down (ends move 15 mm)</a:t>
            </a:r>
          </a:p>
          <a:p>
            <a:pPr eaLnBrk="1" hangingPunct="1">
              <a:lnSpc>
                <a:spcPct val="80000"/>
              </a:lnSpc>
            </a:pPr>
            <a:r>
              <a:rPr lang="en-US" altLang="sv-SE" sz="2800">
                <a:latin typeface="Tahoma" panose="020B0604030504040204" pitchFamily="34" charset="0"/>
                <a:ea typeface="ＭＳ Ｐゴシック" panose="020B0600070205080204" pitchFamily="34" charset="-128"/>
              </a:rPr>
              <a:t>Thermal shields are made many Al pieces connected via threaded fasteners</a:t>
            </a:r>
          </a:p>
          <a:p>
            <a:pPr eaLnBrk="1" hangingPunct="1">
              <a:lnSpc>
                <a:spcPct val="80000"/>
              </a:lnSpc>
            </a:pPr>
            <a:r>
              <a:rPr lang="en-US" altLang="sv-SE" sz="2800">
                <a:latin typeface="Tahoma" panose="020B0604030504040204" pitchFamily="34" charset="0"/>
                <a:ea typeface="ＭＳ Ｐゴシック" panose="020B0600070205080204" pitchFamily="34" charset="-128"/>
              </a:rPr>
              <a:t>Thermal shield pipes are SS, connected to shields via copper straps</a:t>
            </a:r>
          </a:p>
          <a:p>
            <a:pPr eaLnBrk="1" hangingPunct="1">
              <a:lnSpc>
                <a:spcPct val="80000"/>
              </a:lnSpc>
            </a:pPr>
            <a:endParaRPr lang="en-US" altLang="sv-SE">
              <a:latin typeface="Arial" panose="020B0604020202020204" pitchFamily="34" charset="0"/>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EF1219B1-32AC-A60E-041A-9705ED9104C9}"/>
              </a:ext>
            </a:extLst>
          </p:cNvPr>
          <p:cNvSpPr>
            <a:spLocks noGrp="1" noChangeArrowheads="1"/>
          </p:cNvSpPr>
          <p:nvPr>
            <p:ph type="title"/>
          </p:nvPr>
        </p:nvSpPr>
        <p:spPr>
          <a:xfrm>
            <a:off x="76200" y="76200"/>
            <a:ext cx="8991600" cy="1344613"/>
          </a:xfrm>
        </p:spPr>
        <p:txBody>
          <a:bodyPr/>
          <a:lstStyle/>
          <a:p>
            <a:r>
              <a:rPr lang="en-US" altLang="sv-SE">
                <a:solidFill>
                  <a:schemeClr val="bg1"/>
                </a:solidFill>
                <a:latin typeface="Arial" panose="020B0604020202020204" pitchFamily="34" charset="0"/>
                <a:ea typeface="ＭＳ Ｐゴシック" panose="020B0600070205080204" pitchFamily="34" charset="-128"/>
              </a:rPr>
              <a:t>1</a:t>
            </a:r>
            <a:r>
              <a:rPr lang="en-US" altLang="sv-SE" baseline="30000">
                <a:solidFill>
                  <a:schemeClr val="bg1"/>
                </a:solidFill>
                <a:latin typeface="Arial" panose="020B0604020202020204" pitchFamily="34" charset="0"/>
                <a:ea typeface="ＭＳ Ｐゴシック" panose="020B0600070205080204" pitchFamily="34" charset="-128"/>
              </a:rPr>
              <a:t>st</a:t>
            </a:r>
            <a:r>
              <a:rPr lang="en-US" altLang="sv-SE">
                <a:solidFill>
                  <a:schemeClr val="bg1"/>
                </a:solidFill>
                <a:latin typeface="Arial" panose="020B0604020202020204" pitchFamily="34" charset="0"/>
                <a:ea typeface="ＭＳ Ｐゴシック" panose="020B0600070205080204" pitchFamily="34" charset="-128"/>
              </a:rPr>
              <a:t> Generation TESLA CM</a:t>
            </a:r>
            <a:br>
              <a:rPr lang="en-US" altLang="sv-SE">
                <a:solidFill>
                  <a:schemeClr val="bg1"/>
                </a:solidFill>
                <a:latin typeface="Arial" panose="020B0604020202020204" pitchFamily="34" charset="0"/>
                <a:ea typeface="ＭＳ Ｐゴシック" panose="020B0600070205080204" pitchFamily="34" charset="-128"/>
              </a:rPr>
            </a:br>
            <a:r>
              <a:rPr lang="en-US" altLang="sv-SE">
                <a:solidFill>
                  <a:schemeClr val="bg1"/>
                </a:solidFill>
                <a:latin typeface="Arial" panose="020B0604020202020204" pitchFamily="34" charset="0"/>
                <a:ea typeface="ＭＳ Ｐゴシック" panose="020B0600070205080204" pitchFamily="34" charset="-128"/>
              </a:rPr>
              <a:t>Note position of 2 phase pipe </a:t>
            </a:r>
            <a:br>
              <a:rPr lang="en-US" altLang="sv-SE">
                <a:solidFill>
                  <a:schemeClr val="bg1"/>
                </a:solidFill>
                <a:latin typeface="Arial" panose="020B0604020202020204" pitchFamily="34" charset="0"/>
                <a:ea typeface="ＭＳ Ｐゴシック" panose="020B0600070205080204" pitchFamily="34" charset="-128"/>
              </a:rPr>
            </a:br>
            <a:r>
              <a:rPr lang="en-US" altLang="sv-SE">
                <a:solidFill>
                  <a:schemeClr val="bg1"/>
                </a:solidFill>
                <a:latin typeface="Arial" panose="020B0604020202020204" pitchFamily="34" charset="0"/>
                <a:ea typeface="ＭＳ Ｐゴシック" panose="020B0600070205080204" pitchFamily="34" charset="-128"/>
              </a:rPr>
              <a:t>&amp; use of copper straps</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230864C5-C1DC-F048-B4F1-4B8CF709F4B0}"/>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F57D0113-E3C0-114F-8557-A6E83A539372}"/>
              </a:ext>
            </a:extLst>
          </p:cNvPr>
          <p:cNvSpPr>
            <a:spLocks noGrp="1"/>
          </p:cNvSpPr>
          <p:nvPr>
            <p:ph type="ftr" sz="quarter" idx="11"/>
          </p:nvPr>
        </p:nvSpPr>
        <p:spPr/>
        <p:txBody>
          <a:bodyPr/>
          <a:lstStyle/>
          <a:p>
            <a:pPr>
              <a:defRPr/>
            </a:pPr>
            <a:r>
              <a:rPr lang="sv-SE"/>
              <a:t>Lecture 8| Cryomodule Design</a:t>
            </a:r>
            <a:endParaRPr lang="sv-SE" dirty="0"/>
          </a:p>
        </p:txBody>
      </p:sp>
      <p:sp>
        <p:nvSpPr>
          <p:cNvPr id="30724" name="Slide Number Placeholder 5">
            <a:extLst>
              <a:ext uri="{FF2B5EF4-FFF2-40B4-BE49-F238E27FC236}">
                <a16:creationId xmlns:a16="http://schemas.microsoft.com/office/drawing/2014/main" id="{7326261B-EB3A-D3FB-8B1E-9C3E2E0A850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61672E-71D9-3746-97A5-50B3A904F291}" type="slidenum">
              <a:rPr lang="sv-SE" altLang="sv-SE">
                <a:solidFill>
                  <a:srgbClr val="898989"/>
                </a:solidFill>
                <a:latin typeface="Calibri" panose="020F0502020204030204" pitchFamily="34" charset="0"/>
              </a:rPr>
              <a:pPr/>
              <a:t>18</a:t>
            </a:fld>
            <a:endParaRPr lang="sv-SE" altLang="sv-SE">
              <a:solidFill>
                <a:srgbClr val="898989"/>
              </a:solidFill>
              <a:latin typeface="Calibri" panose="020F0502020204030204" pitchFamily="34" charset="0"/>
            </a:endParaRPr>
          </a:p>
        </p:txBody>
      </p:sp>
      <p:pic>
        <p:nvPicPr>
          <p:cNvPr id="30725" name="Picture 6">
            <a:extLst>
              <a:ext uri="{FF2B5EF4-FFF2-40B4-BE49-F238E27FC236}">
                <a16:creationId xmlns:a16="http://schemas.microsoft.com/office/drawing/2014/main" id="{5D2548D4-9E6C-B984-49C0-3055CA2C5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87388" y="1917700"/>
            <a:ext cx="8104187"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89BAED4E-72E8-4882-343A-B3A5A04D9533}"/>
              </a:ext>
            </a:extLst>
          </p:cNvPr>
          <p:cNvSpPr>
            <a:spLocks noGrp="1" noChangeArrowheads="1"/>
          </p:cNvSpPr>
          <p:nvPr>
            <p:ph type="title"/>
          </p:nvPr>
        </p:nvSpPr>
        <p:spPr>
          <a:xfrm>
            <a:off x="76200" y="327025"/>
            <a:ext cx="8991600" cy="1019175"/>
          </a:xfrm>
        </p:spPr>
        <p:txBody>
          <a:bodyPr/>
          <a:lstStyle/>
          <a:p>
            <a:r>
              <a:rPr lang="en-US" altLang="sv-SE" sz="2400">
                <a:solidFill>
                  <a:schemeClr val="bg1"/>
                </a:solidFill>
                <a:latin typeface="Arial" panose="020B0604020202020204" pitchFamily="34" charset="0"/>
                <a:ea typeface="ＭＳ Ｐゴシック" panose="020B0600070205080204" pitchFamily="34" charset="-128"/>
              </a:rPr>
              <a:t>Side View of 1</a:t>
            </a:r>
            <a:r>
              <a:rPr lang="en-US" altLang="sv-SE" sz="2400" baseline="30000">
                <a:solidFill>
                  <a:schemeClr val="bg1"/>
                </a:solidFill>
                <a:latin typeface="Arial" panose="020B0604020202020204" pitchFamily="34" charset="0"/>
                <a:ea typeface="ＭＳ Ｐゴシック" panose="020B0600070205080204" pitchFamily="34" charset="-128"/>
              </a:rPr>
              <a:t>st</a:t>
            </a:r>
            <a:r>
              <a:rPr lang="en-US" altLang="sv-SE" sz="2400">
                <a:solidFill>
                  <a:schemeClr val="bg1"/>
                </a:solidFill>
                <a:latin typeface="Arial" panose="020B0604020202020204" pitchFamily="34" charset="0"/>
                <a:ea typeface="ＭＳ Ｐゴシック" panose="020B0600070205080204" pitchFamily="34" charset="-128"/>
              </a:rPr>
              <a:t> Generation TESLA Cryomodule</a:t>
            </a:r>
            <a:br>
              <a:rPr lang="en-US" altLang="sv-SE" sz="2400">
                <a:solidFill>
                  <a:schemeClr val="bg1"/>
                </a:solidFill>
                <a:latin typeface="Arial" panose="020B0604020202020204" pitchFamily="34" charset="0"/>
                <a:ea typeface="ＭＳ Ｐゴシック" panose="020B0600070205080204" pitchFamily="34" charset="-128"/>
              </a:rPr>
            </a:br>
            <a:r>
              <a:rPr lang="en-US" altLang="sv-SE" sz="2400">
                <a:solidFill>
                  <a:schemeClr val="bg1"/>
                </a:solidFill>
                <a:latin typeface="Arial" panose="020B0604020202020204" pitchFamily="34" charset="0"/>
                <a:ea typeface="ＭＳ Ｐゴシック" panose="020B0600070205080204" pitchFamily="34" charset="-128"/>
              </a:rPr>
              <a:t>(each end of 300 mm tube shrinks </a:t>
            </a:r>
            <a:br>
              <a:rPr lang="en-US" altLang="sv-SE" sz="2400">
                <a:solidFill>
                  <a:schemeClr val="bg1"/>
                </a:solidFill>
                <a:latin typeface="Arial" panose="020B0604020202020204" pitchFamily="34" charset="0"/>
                <a:ea typeface="ＭＳ Ｐゴシック" panose="020B0600070205080204" pitchFamily="34" charset="-128"/>
              </a:rPr>
            </a:br>
            <a:r>
              <a:rPr lang="en-US" altLang="sv-SE" sz="2400">
                <a:solidFill>
                  <a:schemeClr val="bg1"/>
                </a:solidFill>
                <a:latin typeface="Arial" panose="020B0604020202020204" pitchFamily="34" charset="0"/>
                <a:ea typeface="ＭＳ Ｐゴシック" panose="020B0600070205080204" pitchFamily="34" charset="-128"/>
              </a:rPr>
              <a:t>15 mm upon cooldown)</a:t>
            </a:r>
            <a:endParaRPr lang="sv-SE" altLang="sv-SE" sz="2400">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156B7C82-F8D8-6148-BCDC-BAEC52E34C8A}"/>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A383EF3A-7589-7849-8DA6-C5511504E8D8}"/>
              </a:ext>
            </a:extLst>
          </p:cNvPr>
          <p:cNvSpPr>
            <a:spLocks noGrp="1"/>
          </p:cNvSpPr>
          <p:nvPr>
            <p:ph type="ftr" sz="quarter" idx="11"/>
          </p:nvPr>
        </p:nvSpPr>
        <p:spPr/>
        <p:txBody>
          <a:bodyPr/>
          <a:lstStyle/>
          <a:p>
            <a:pPr>
              <a:defRPr/>
            </a:pPr>
            <a:r>
              <a:rPr lang="sv-SE"/>
              <a:t>Lecture 8| Cryomodule Design</a:t>
            </a:r>
            <a:endParaRPr lang="sv-SE" dirty="0"/>
          </a:p>
        </p:txBody>
      </p:sp>
      <p:sp>
        <p:nvSpPr>
          <p:cNvPr id="31748" name="Slide Number Placeholder 5">
            <a:extLst>
              <a:ext uri="{FF2B5EF4-FFF2-40B4-BE49-F238E27FC236}">
                <a16:creationId xmlns:a16="http://schemas.microsoft.com/office/drawing/2014/main" id="{3BADC9A3-ACC8-8660-DB01-109F8E7D39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D7909A-1D29-7D46-8C10-26F5BBBC04B0}" type="slidenum">
              <a:rPr lang="sv-SE" altLang="sv-SE">
                <a:solidFill>
                  <a:srgbClr val="898989"/>
                </a:solidFill>
                <a:latin typeface="Calibri" panose="020F0502020204030204" pitchFamily="34" charset="0"/>
              </a:rPr>
              <a:pPr/>
              <a:t>19</a:t>
            </a:fld>
            <a:endParaRPr lang="sv-SE" altLang="sv-SE">
              <a:solidFill>
                <a:srgbClr val="898989"/>
              </a:solidFill>
              <a:latin typeface="Calibri" panose="020F0502020204030204" pitchFamily="34" charset="0"/>
            </a:endParaRPr>
          </a:p>
        </p:txBody>
      </p:sp>
      <p:pic>
        <p:nvPicPr>
          <p:cNvPr id="31749" name="Picture 3">
            <a:extLst>
              <a:ext uri="{FF2B5EF4-FFF2-40B4-BE49-F238E27FC236}">
                <a16:creationId xmlns:a16="http://schemas.microsoft.com/office/drawing/2014/main" id="{F3DF4E54-19E5-0761-04C1-75C209231F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673225"/>
            <a:ext cx="6605588" cy="5076825"/>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F67962F-211F-35F7-1C4F-4C7CFA54DD5C}"/>
              </a:ext>
            </a:extLst>
          </p:cNvPr>
          <p:cNvSpPr>
            <a:spLocks noGrp="1" noChangeArrowheads="1"/>
          </p:cNvSpPr>
          <p:nvPr>
            <p:ph type="title"/>
          </p:nvPr>
        </p:nvSpPr>
        <p:spPr>
          <a:xfrm>
            <a:off x="0" y="457200"/>
            <a:ext cx="8991600" cy="485775"/>
          </a:xfrm>
        </p:spPr>
        <p:txBody>
          <a:bodyPr/>
          <a:lstStyle/>
          <a:p>
            <a:pPr eaLnBrk="1" hangingPunct="1"/>
            <a:r>
              <a:rPr lang="en-US" altLang="sv-SE">
                <a:solidFill>
                  <a:schemeClr val="bg1"/>
                </a:solidFill>
                <a:latin typeface="Arial" panose="020B0604020202020204" pitchFamily="34" charset="0"/>
                <a:ea typeface="ＭＳ Ｐゴシック" panose="020B0600070205080204" pitchFamily="34" charset="-128"/>
              </a:rPr>
              <a:t>Goals</a:t>
            </a:r>
          </a:p>
        </p:txBody>
      </p:sp>
      <p:sp>
        <p:nvSpPr>
          <p:cNvPr id="15362" name="Content Placeholder 2">
            <a:extLst>
              <a:ext uri="{FF2B5EF4-FFF2-40B4-BE49-F238E27FC236}">
                <a16:creationId xmlns:a16="http://schemas.microsoft.com/office/drawing/2014/main" id="{41AF404A-DBB0-6D48-AEA6-A2459A03676A}"/>
              </a:ext>
            </a:extLst>
          </p:cNvPr>
          <p:cNvSpPr>
            <a:spLocks noGrp="1" noChangeArrowheads="1"/>
          </p:cNvSpPr>
          <p:nvPr>
            <p:ph idx="1"/>
          </p:nvPr>
        </p:nvSpPr>
        <p:spPr>
          <a:xfrm>
            <a:off x="0" y="1447800"/>
            <a:ext cx="8991600" cy="5027613"/>
          </a:xfrm>
        </p:spPr>
        <p:txBody>
          <a:bodyPr/>
          <a:lstStyle/>
          <a:p>
            <a:pPr eaLnBrk="1" hangingPunct="1">
              <a:defRPr/>
            </a:pPr>
            <a:r>
              <a:rPr lang="en-US" altLang="sv-SE" dirty="0">
                <a:latin typeface="Arial" panose="020B0604020202020204" pitchFamily="34" charset="0"/>
                <a:ea typeface="ＭＳ Ｐゴシック" panose="020B0600070205080204" pitchFamily="34" charset="-128"/>
              </a:rPr>
              <a:t>Define cryomodule </a:t>
            </a:r>
          </a:p>
          <a:p>
            <a:pPr eaLnBrk="1" hangingPunct="1">
              <a:defRPr/>
            </a:pPr>
            <a:r>
              <a:rPr lang="en-US" altLang="sv-SE" dirty="0">
                <a:latin typeface="Arial" panose="020B0604020202020204" pitchFamily="34" charset="0"/>
                <a:ea typeface="ＭＳ Ｐゴシック" panose="020B0600070205080204" pitchFamily="34" charset="-128"/>
              </a:rPr>
              <a:t>Describe the two principal types of cryomodules and their relative advantages</a:t>
            </a:r>
          </a:p>
          <a:p>
            <a:pPr eaLnBrk="1" hangingPunct="1">
              <a:defRPr/>
            </a:pPr>
            <a:r>
              <a:rPr lang="en-US" altLang="sv-SE" dirty="0">
                <a:latin typeface="Arial" panose="020B0604020202020204" pitchFamily="34" charset="0"/>
                <a:ea typeface="ＭＳ Ｐゴシック" panose="020B0600070205080204" pitchFamily="34" charset="-128"/>
              </a:rPr>
              <a:t>Discuss cryomodule requirements</a:t>
            </a:r>
          </a:p>
          <a:p>
            <a:pPr eaLnBrk="1" hangingPunct="1">
              <a:defRPr/>
            </a:pPr>
            <a:r>
              <a:rPr lang="en-US" altLang="sv-SE" dirty="0">
                <a:latin typeface="Arial" panose="020B0604020202020204" pitchFamily="34" charset="0"/>
                <a:ea typeface="ＭＳ Ｐゴシック" panose="020B0600070205080204" pitchFamily="34" charset="-128"/>
              </a:rPr>
              <a:t>Design considerations</a:t>
            </a:r>
          </a:p>
          <a:p>
            <a:pPr eaLnBrk="1" hangingPunct="1">
              <a:defRPr/>
            </a:pPr>
            <a:r>
              <a:rPr lang="en-US" altLang="sv-SE" dirty="0">
                <a:latin typeface="Arial" panose="020B0604020202020204" pitchFamily="34" charset="0"/>
                <a:ea typeface="ＭＳ Ｐゴシック" panose="020B0600070205080204" pitchFamily="34" charset="-128"/>
              </a:rPr>
              <a:t>Present examples of cryomodules</a:t>
            </a:r>
          </a:p>
          <a:p>
            <a:pPr lvl="1" eaLnBrk="1" hangingPunct="1">
              <a:defRPr/>
            </a:pPr>
            <a:r>
              <a:rPr lang="en-US" altLang="sv-SE" dirty="0">
                <a:latin typeface="Arial" panose="020B0604020202020204" pitchFamily="34" charset="0"/>
                <a:ea typeface="ＭＳ Ｐゴシック" panose="020B0600070205080204" pitchFamily="34" charset="-128"/>
              </a:rPr>
              <a:t>TESLA</a:t>
            </a:r>
          </a:p>
          <a:p>
            <a:pPr lvl="1" eaLnBrk="1" hangingPunct="1">
              <a:defRPr/>
            </a:pPr>
            <a:r>
              <a:rPr lang="en-US" altLang="sv-SE" dirty="0">
                <a:latin typeface="Arial" panose="020B0604020202020204" pitchFamily="34" charset="0"/>
                <a:ea typeface="ＭＳ Ｐゴシック" panose="020B0600070205080204" pitchFamily="34" charset="-128"/>
              </a:rPr>
              <a:t>LCLS II</a:t>
            </a:r>
          </a:p>
          <a:p>
            <a:pPr lvl="1" eaLnBrk="1" hangingPunct="1">
              <a:defRPr/>
            </a:pPr>
            <a:r>
              <a:rPr lang="en-US" altLang="sv-SE" dirty="0">
                <a:latin typeface="Arial" panose="020B0604020202020204" pitchFamily="34" charset="0"/>
                <a:ea typeface="ＭＳ Ｐゴシック" panose="020B0600070205080204" pitchFamily="34" charset="-128"/>
              </a:rPr>
              <a:t>ESS </a:t>
            </a:r>
          </a:p>
          <a:p>
            <a:pPr marL="0" indent="0" eaLnBrk="1" hangingPunct="1">
              <a:buFont typeface="Wingdings" pitchFamily="2" charset="2"/>
              <a:buNone/>
              <a:defRPr/>
            </a:pPr>
            <a:endParaRPr lang="en-US" altLang="sv-SE" dirty="0">
              <a:latin typeface="Arial" panose="020B0604020202020204" pitchFamily="34" charset="0"/>
              <a:ea typeface="ＭＳ Ｐゴシック" panose="020B0600070205080204" pitchFamily="34" charset="-128"/>
            </a:endParaRPr>
          </a:p>
          <a:p>
            <a:pPr marL="0" indent="0" eaLnBrk="1" hangingPunct="1">
              <a:buFont typeface="Wingdings" pitchFamily="2" charset="2"/>
              <a:buNone/>
              <a:defRPr/>
            </a:pPr>
            <a:r>
              <a:rPr lang="en-US" altLang="sv-SE" dirty="0">
                <a:latin typeface="Arial" panose="020B0604020202020204" pitchFamily="34" charset="0"/>
                <a:ea typeface="ＭＳ Ｐゴシック" panose="020B0600070205080204" pitchFamily="34" charset="-128"/>
              </a:rPr>
              <a:t>Note: some of this talk is taken from Tom Peterson’s 2019 USPAS lecture</a:t>
            </a:r>
          </a:p>
          <a:p>
            <a:pPr eaLnBrk="1" hangingPunct="1">
              <a:defRPr/>
            </a:pPr>
            <a:endParaRPr lang="en-US" altLang="sv-SE" dirty="0">
              <a:latin typeface="Arial" panose="020B0604020202020204" pitchFamily="34" charset="0"/>
              <a:ea typeface="ＭＳ Ｐゴシック" panose="020B0600070205080204" pitchFamily="34" charset="-128"/>
            </a:endParaRPr>
          </a:p>
          <a:p>
            <a:pPr eaLnBrk="1" hangingPunct="1">
              <a:defRPr/>
            </a:pPr>
            <a:endParaRPr lang="en-US" altLang="sv-SE" dirty="0">
              <a:latin typeface="Arial" panose="020B0604020202020204" pitchFamily="34" charset="0"/>
              <a:ea typeface="ＭＳ Ｐゴシック" panose="020B0600070205080204" pitchFamily="34" charset="-128"/>
            </a:endParaRPr>
          </a:p>
          <a:p>
            <a:pPr marL="0" indent="0" eaLnBrk="1" hangingPunct="1">
              <a:buFont typeface="Wingdings" pitchFamily="2" charset="2"/>
              <a:buNone/>
              <a:defRPr/>
            </a:pPr>
            <a:endParaRPr lang="en-US" altLang="sv-SE" dirty="0">
              <a:latin typeface="Arial" panose="020B0604020202020204" pitchFamily="34" charset="0"/>
              <a:ea typeface="ＭＳ Ｐゴシック" panose="020B0600070205080204" pitchFamily="34" charset="-128"/>
            </a:endParaRPr>
          </a:p>
          <a:p>
            <a:pPr marL="0" indent="0" eaLnBrk="1" hangingPunct="1">
              <a:buFont typeface="Wingdings" pitchFamily="2" charset="2"/>
              <a:buNone/>
              <a:defRPr/>
            </a:pPr>
            <a:endParaRPr lang="en-US" altLang="sv-SE" dirty="0">
              <a:latin typeface="Arial" panose="020B0604020202020204" pitchFamily="34" charset="0"/>
              <a:ea typeface="ＭＳ Ｐゴシック" panose="020B0600070205080204" pitchFamily="34" charset="-128"/>
            </a:endParaRPr>
          </a:p>
          <a:p>
            <a:pPr eaLnBrk="1" hangingPunct="1">
              <a:defRPr/>
            </a:pPr>
            <a:endParaRPr lang="en-US" altLang="sv-SE" dirty="0">
              <a:latin typeface="Arial" panose="020B0604020202020204" pitchFamily="34" charset="0"/>
              <a:ea typeface="ＭＳ Ｐゴシック" panose="020B0600070205080204" pitchFamily="34" charset="-128"/>
            </a:endParaRPr>
          </a:p>
          <a:p>
            <a:pPr lvl="1" eaLnBrk="1" hangingPunct="1">
              <a:buFont typeface="Arial" panose="020B0604020202020204" pitchFamily="34" charset="0"/>
              <a:buNone/>
              <a:defRPr/>
            </a:pPr>
            <a:endParaRPr lang="en-US" altLang="sv-SE" dirty="0">
              <a:latin typeface="Arial" panose="020B0604020202020204" pitchFamily="34" charset="0"/>
              <a:ea typeface="ＭＳ Ｐゴシック" panose="020B0600070205080204" pitchFamily="34" charset="-128"/>
            </a:endParaRPr>
          </a:p>
        </p:txBody>
      </p:sp>
      <p:sp>
        <p:nvSpPr>
          <p:cNvPr id="15363" name="Date Placeholder 3">
            <a:extLst>
              <a:ext uri="{FF2B5EF4-FFF2-40B4-BE49-F238E27FC236}">
                <a16:creationId xmlns:a16="http://schemas.microsoft.com/office/drawing/2014/main" id="{C844212E-CFC0-4F39-56BC-F036FE60739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sv-SE" altLang="sv-SE" sz="1000"/>
              <a:t>Winter 2025</a:t>
            </a:r>
            <a:endParaRPr altLang="sv-SE" sz="1000"/>
          </a:p>
        </p:txBody>
      </p:sp>
      <p:sp>
        <p:nvSpPr>
          <p:cNvPr id="15364" name="Footer Placeholder 5">
            <a:extLst>
              <a:ext uri="{FF2B5EF4-FFF2-40B4-BE49-F238E27FC236}">
                <a16:creationId xmlns:a16="http://schemas.microsoft.com/office/drawing/2014/main" id="{6A31072A-706B-2ACF-5752-DC165D3E1B5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Lecture 8| Cryomodule Design</a:t>
            </a:r>
          </a:p>
        </p:txBody>
      </p:sp>
      <p:sp>
        <p:nvSpPr>
          <p:cNvPr id="15365" name="Slide Number Placeholder 4">
            <a:extLst>
              <a:ext uri="{FF2B5EF4-FFF2-40B4-BE49-F238E27FC236}">
                <a16:creationId xmlns:a16="http://schemas.microsoft.com/office/drawing/2014/main" id="{0C986A3A-9542-C814-A3CA-A425592F2B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defTabSz="45720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defTabSz="4572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defTabSz="4572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defTabSz="4572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defTabSz="4572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defTabSz="4572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defTabSz="4572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Slide </a:t>
            </a:r>
            <a:fld id="{ED094726-79F1-CC4F-B6E8-2370507001E7}" type="slidenum">
              <a:rPr lang="en-US" altLang="sv-SE" sz="1000"/>
              <a:pPr>
                <a:spcBef>
                  <a:spcPct val="0"/>
                </a:spcBef>
                <a:buSzTx/>
                <a:buFontTx/>
                <a:buNone/>
              </a:pPr>
              <a:t>2</a:t>
            </a:fld>
            <a:endParaRPr lang="en-US" altLang="sv-SE"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DBAD935D-0D8B-E62C-5A1D-6B4EF401F044}"/>
              </a:ext>
            </a:extLst>
          </p:cNvPr>
          <p:cNvSpPr>
            <a:spLocks noGrp="1" noChangeArrowheads="1"/>
          </p:cNvSpPr>
          <p:nvPr>
            <p:ph type="title"/>
          </p:nvPr>
        </p:nvSpPr>
        <p:spPr>
          <a:xfrm>
            <a:off x="26988" y="465138"/>
            <a:ext cx="8991600" cy="485775"/>
          </a:xfrm>
        </p:spPr>
        <p:txBody>
          <a:bodyPr/>
          <a:lstStyle/>
          <a:p>
            <a:r>
              <a:rPr lang="en-US" altLang="sv-SE">
                <a:solidFill>
                  <a:schemeClr val="bg1"/>
                </a:solidFill>
                <a:latin typeface="Arial" panose="020B0604020202020204" pitchFamily="34" charset="0"/>
                <a:ea typeface="ＭＳ Ｐゴシック" panose="020B0600070205080204" pitchFamily="34" charset="-128"/>
              </a:rPr>
              <a:t>TESLA Cryomodule</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5510DCA6-BF72-5741-9DE7-9DB9A3C7A171}"/>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62B5CED3-DD2B-5F44-8CAA-905E912B557C}"/>
              </a:ext>
            </a:extLst>
          </p:cNvPr>
          <p:cNvSpPr>
            <a:spLocks noGrp="1"/>
          </p:cNvSpPr>
          <p:nvPr>
            <p:ph type="ftr" sz="quarter" idx="11"/>
          </p:nvPr>
        </p:nvSpPr>
        <p:spPr/>
        <p:txBody>
          <a:bodyPr/>
          <a:lstStyle/>
          <a:p>
            <a:pPr>
              <a:defRPr/>
            </a:pPr>
            <a:r>
              <a:rPr lang="sv-SE"/>
              <a:t>Lecture 8| Cryomodule Design</a:t>
            </a:r>
            <a:endParaRPr lang="sv-SE" dirty="0"/>
          </a:p>
        </p:txBody>
      </p:sp>
      <p:sp>
        <p:nvSpPr>
          <p:cNvPr id="32772" name="Slide Number Placeholder 5">
            <a:extLst>
              <a:ext uri="{FF2B5EF4-FFF2-40B4-BE49-F238E27FC236}">
                <a16:creationId xmlns:a16="http://schemas.microsoft.com/office/drawing/2014/main" id="{38A0457B-B377-5B5E-2594-D0D4F201AA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CD0459-8A21-EF4B-8263-15D08CD265D0}" type="slidenum">
              <a:rPr lang="sv-SE" altLang="sv-SE">
                <a:solidFill>
                  <a:srgbClr val="898989"/>
                </a:solidFill>
                <a:latin typeface="Calibri" panose="020F0502020204030204" pitchFamily="34" charset="0"/>
              </a:rPr>
              <a:pPr/>
              <a:t>20</a:t>
            </a:fld>
            <a:endParaRPr lang="sv-SE" altLang="sv-SE">
              <a:solidFill>
                <a:srgbClr val="898989"/>
              </a:solidFill>
              <a:latin typeface="Calibri" panose="020F0502020204030204" pitchFamily="34" charset="0"/>
            </a:endParaRPr>
          </a:p>
        </p:txBody>
      </p:sp>
      <p:pic>
        <p:nvPicPr>
          <p:cNvPr id="32773" name="Picture 6">
            <a:extLst>
              <a:ext uri="{FF2B5EF4-FFF2-40B4-BE49-F238E27FC236}">
                <a16:creationId xmlns:a16="http://schemas.microsoft.com/office/drawing/2014/main" id="{A31534DB-2BA7-01B4-05F9-8263CB47D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30350"/>
            <a:ext cx="70104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DA89DD31-EAE1-EDFE-75CC-4C2E7E4010E2}"/>
              </a:ext>
            </a:extLst>
          </p:cNvPr>
          <p:cNvSpPr>
            <a:spLocks noGrp="1" noChangeArrowheads="1"/>
          </p:cNvSpPr>
          <p:nvPr>
            <p:ph type="title"/>
          </p:nvPr>
        </p:nvSpPr>
        <p:spPr>
          <a:xfrm>
            <a:off x="0" y="533400"/>
            <a:ext cx="8991600" cy="479425"/>
          </a:xfrm>
        </p:spPr>
        <p:txBody>
          <a:bodyPr/>
          <a:lstStyle/>
          <a:p>
            <a:r>
              <a:rPr lang="en-US" altLang="sv-SE">
                <a:solidFill>
                  <a:schemeClr val="bg1"/>
                </a:solidFill>
                <a:latin typeface="Arial" panose="020B0604020202020204" pitchFamily="34" charset="0"/>
                <a:ea typeface="ＭＳ Ｐゴシック" panose="020B0600070205080204" pitchFamily="34" charset="-128"/>
              </a:rPr>
              <a:t>Coupler Movement</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33794" name="Content Placeholder 2">
            <a:extLst>
              <a:ext uri="{FF2B5EF4-FFF2-40B4-BE49-F238E27FC236}">
                <a16:creationId xmlns:a16="http://schemas.microsoft.com/office/drawing/2014/main" id="{2DDCC0A6-1169-7E14-EB46-CF1ABA2A93B6}"/>
              </a:ext>
            </a:extLst>
          </p:cNvPr>
          <p:cNvSpPr>
            <a:spLocks noGrp="1" noChangeArrowheads="1"/>
          </p:cNvSpPr>
          <p:nvPr>
            <p:ph idx="1"/>
          </p:nvPr>
        </p:nvSpPr>
        <p:spPr>
          <a:xfrm>
            <a:off x="76200" y="1525588"/>
            <a:ext cx="8991600" cy="5027612"/>
          </a:xfrm>
        </p:spPr>
        <p:txBody>
          <a:bodyPr/>
          <a:lstStyle/>
          <a:p>
            <a:r>
              <a:rPr lang="en-US" altLang="sv-SE" sz="2400">
                <a:latin typeface="Arial" panose="020B0604020202020204" pitchFamily="34" charset="0"/>
                <a:ea typeface="ＭＳ Ｐゴシック" panose="020B0600070205080204" pitchFamily="34" charset="-128"/>
              </a:rPr>
              <a:t>Power couplers have a fixed position to the outside world</a:t>
            </a:r>
          </a:p>
          <a:p>
            <a:r>
              <a:rPr lang="en-US" altLang="sv-SE" sz="2400">
                <a:latin typeface="Arial" panose="020B0604020202020204" pitchFamily="34" charset="0"/>
                <a:ea typeface="ＭＳ Ｐゴシック" panose="020B0600070205080204" pitchFamily="34" charset="-128"/>
              </a:rPr>
              <a:t>Movement of 300 mm pipe upon cool down means you can:</a:t>
            </a:r>
          </a:p>
          <a:p>
            <a:pPr lvl="1"/>
            <a:r>
              <a:rPr lang="en-US" altLang="sv-SE" sz="2400">
                <a:latin typeface="Arial" panose="020B0604020202020204" pitchFamily="34" charset="0"/>
                <a:ea typeface="ＭＳ Ｐゴシック" panose="020B0600070205080204" pitchFamily="34" charset="-128"/>
              </a:rPr>
              <a:t>Rigidly fix cavities to 300 mm pipe and have flexible couplers OR</a:t>
            </a:r>
          </a:p>
          <a:p>
            <a:pPr lvl="1"/>
            <a:r>
              <a:rPr lang="en-US" altLang="sv-SE" sz="2400">
                <a:latin typeface="Arial" panose="020B0604020202020204" pitchFamily="34" charset="0"/>
                <a:ea typeface="ＭＳ Ｐゴシック" panose="020B0600070205080204" pitchFamily="34" charset="-128"/>
              </a:rPr>
              <a:t>Fix cavities in position with couplers and let 300 mm pipe move wrt the cavities</a:t>
            </a:r>
          </a:p>
          <a:p>
            <a:r>
              <a:rPr lang="en-US" altLang="sv-SE" sz="2400">
                <a:latin typeface="Arial" panose="020B0604020202020204" pitchFamily="34" charset="0"/>
                <a:ea typeface="ＭＳ Ｐゴシック" panose="020B0600070205080204" pitchFamily="34" charset="-128"/>
              </a:rPr>
              <a:t>1</a:t>
            </a:r>
            <a:r>
              <a:rPr lang="en-US" altLang="sv-SE" sz="2400" baseline="30000">
                <a:latin typeface="Arial" panose="020B0604020202020204" pitchFamily="34" charset="0"/>
                <a:ea typeface="ＭＳ Ｐゴシック" panose="020B0600070205080204" pitchFamily="34" charset="-128"/>
              </a:rPr>
              <a:t>st</a:t>
            </a:r>
            <a:r>
              <a:rPr lang="en-US" altLang="sv-SE" sz="2400">
                <a:latin typeface="Arial" panose="020B0604020202020204" pitchFamily="34" charset="0"/>
                <a:ea typeface="ＭＳ Ｐゴシック" panose="020B0600070205080204" pitchFamily="34" charset="-128"/>
              </a:rPr>
              <a:t> generation design used flexible coupler option</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17756830-0782-8B48-9A2E-A5F715059AF4}"/>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6F66AD63-7F15-6842-ACD5-5E1E146E2F09}"/>
              </a:ext>
            </a:extLst>
          </p:cNvPr>
          <p:cNvSpPr>
            <a:spLocks noGrp="1"/>
          </p:cNvSpPr>
          <p:nvPr>
            <p:ph type="ftr" sz="quarter" idx="11"/>
          </p:nvPr>
        </p:nvSpPr>
        <p:spPr/>
        <p:txBody>
          <a:bodyPr/>
          <a:lstStyle/>
          <a:p>
            <a:pPr>
              <a:defRPr/>
            </a:pPr>
            <a:r>
              <a:rPr lang="sv-SE"/>
              <a:t>Lecture 8| Cryomodule Design</a:t>
            </a:r>
            <a:endParaRPr lang="sv-SE" dirty="0"/>
          </a:p>
        </p:txBody>
      </p:sp>
      <p:sp>
        <p:nvSpPr>
          <p:cNvPr id="33797" name="Slide Number Placeholder 5">
            <a:extLst>
              <a:ext uri="{FF2B5EF4-FFF2-40B4-BE49-F238E27FC236}">
                <a16:creationId xmlns:a16="http://schemas.microsoft.com/office/drawing/2014/main" id="{D1B6E416-D2E7-4793-E53D-F8F22CA67B9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87A39A9-6558-F247-A10C-D66B16EBC545}" type="slidenum">
              <a:rPr lang="sv-SE" altLang="sv-SE">
                <a:solidFill>
                  <a:srgbClr val="898989"/>
                </a:solidFill>
                <a:latin typeface="Calibri" panose="020F0502020204030204" pitchFamily="34" charset="0"/>
              </a:rPr>
              <a:pPr/>
              <a:t>21</a:t>
            </a:fld>
            <a:endParaRPr lang="sv-SE" altLang="sv-SE">
              <a:solidFill>
                <a:srgbClr val="898989"/>
              </a:solidFill>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ADF2EDC-26CC-B525-3580-5EEEAA4D384A}"/>
              </a:ext>
            </a:extLst>
          </p:cNvPr>
          <p:cNvSpPr>
            <a:spLocks noGrp="1" noChangeArrowheads="1"/>
          </p:cNvSpPr>
          <p:nvPr>
            <p:ph type="title"/>
          </p:nvPr>
        </p:nvSpPr>
        <p:spPr>
          <a:xfrm>
            <a:off x="-152400" y="457200"/>
            <a:ext cx="8991600" cy="423863"/>
          </a:xfrm>
        </p:spPr>
        <p:txBody>
          <a:bodyPr/>
          <a:lstStyle/>
          <a:p>
            <a:r>
              <a:rPr lang="sv-SE" altLang="sv-SE" sz="2800">
                <a:solidFill>
                  <a:schemeClr val="bg1"/>
                </a:solidFill>
                <a:latin typeface="Arial" panose="020B0604020202020204" pitchFamily="34" charset="0"/>
                <a:ea typeface="ＭＳ Ｐゴシック" panose="020B0600070205080204" pitchFamily="34" charset="-128"/>
              </a:rPr>
              <a:t>Changes to 2</a:t>
            </a:r>
            <a:r>
              <a:rPr lang="sv-SE" altLang="sv-SE" sz="2800" baseline="30000">
                <a:solidFill>
                  <a:schemeClr val="bg1"/>
                </a:solidFill>
                <a:latin typeface="Arial" panose="020B0604020202020204" pitchFamily="34" charset="0"/>
                <a:ea typeface="ＭＳ Ｐゴシック" panose="020B0600070205080204" pitchFamily="34" charset="-128"/>
              </a:rPr>
              <a:t>nd</a:t>
            </a:r>
            <a:r>
              <a:rPr lang="sv-SE" altLang="sv-SE" sz="2800">
                <a:solidFill>
                  <a:schemeClr val="bg1"/>
                </a:solidFill>
                <a:latin typeface="Arial" panose="020B0604020202020204" pitchFamily="34" charset="0"/>
                <a:ea typeface="ＭＳ Ｐゴシック" panose="020B0600070205080204" pitchFamily="34" charset="-128"/>
              </a:rPr>
              <a:t> Generation Design</a:t>
            </a:r>
          </a:p>
        </p:txBody>
      </p:sp>
      <p:sp>
        <p:nvSpPr>
          <p:cNvPr id="34818" name="Content Placeholder 2">
            <a:extLst>
              <a:ext uri="{FF2B5EF4-FFF2-40B4-BE49-F238E27FC236}">
                <a16:creationId xmlns:a16="http://schemas.microsoft.com/office/drawing/2014/main" id="{59FCEC52-E00D-08FB-18FA-F1B9D3FC546E}"/>
              </a:ext>
            </a:extLst>
          </p:cNvPr>
          <p:cNvSpPr>
            <a:spLocks noGrp="1" noChangeArrowheads="1"/>
          </p:cNvSpPr>
          <p:nvPr>
            <p:ph idx="1"/>
          </p:nvPr>
        </p:nvSpPr>
        <p:spPr>
          <a:xfrm>
            <a:off x="73025" y="1509713"/>
            <a:ext cx="8991600" cy="5027612"/>
          </a:xfrm>
        </p:spPr>
        <p:txBody>
          <a:bodyPr/>
          <a:lstStyle/>
          <a:p>
            <a:r>
              <a:rPr lang="en-US" altLang="sv-SE" sz="2400">
                <a:latin typeface="Arial" panose="020B0604020202020204" pitchFamily="34" charset="0"/>
                <a:ea typeface="ＭＳ Ｐゴシック" panose="020B0600070205080204" pitchFamily="34" charset="-128"/>
              </a:rPr>
              <a:t>Redesign of Aluminum shields</a:t>
            </a:r>
          </a:p>
          <a:p>
            <a:pPr lvl="1"/>
            <a:r>
              <a:rPr lang="en-US" altLang="sv-SE" sz="2400">
                <a:latin typeface="Arial" panose="020B0604020202020204" pitchFamily="34" charset="0"/>
                <a:ea typeface="ＭＳ Ｐゴシック" panose="020B0600070205080204" pitchFamily="34" charset="-128"/>
              </a:rPr>
              <a:t>Larger sections welded rather than connected by fasteners – significant savings in cost &amp; ease of assembly</a:t>
            </a:r>
          </a:p>
          <a:p>
            <a:pPr lvl="1"/>
            <a:r>
              <a:rPr lang="en-US" altLang="sv-SE" sz="2400">
                <a:latin typeface="Arial" panose="020B0604020202020204" pitchFamily="34" charset="0"/>
                <a:ea typeface="ＭＳ Ｐゴシック" panose="020B0600070205080204" pitchFamily="34" charset="-128"/>
              </a:rPr>
              <a:t>“Finger joints” for weld relief</a:t>
            </a:r>
          </a:p>
          <a:p>
            <a:r>
              <a:rPr lang="en-US" altLang="sv-SE" sz="2400">
                <a:latin typeface="Arial" panose="020B0604020202020204" pitchFamily="34" charset="0"/>
                <a:ea typeface="ＭＳ Ｐゴシック" panose="020B0600070205080204" pitchFamily="34" charset="-128"/>
              </a:rPr>
              <a:t>Use Al shield cooling pipes extruded with shields and Al/SS transition joints at interconnects</a:t>
            </a:r>
          </a:p>
          <a:p>
            <a:pPr lvl="1"/>
            <a:r>
              <a:rPr lang="en-US" altLang="sv-SE" sz="2400">
                <a:latin typeface="Arial" panose="020B0604020202020204" pitchFamily="34" charset="0"/>
                <a:ea typeface="ＭＳ Ｐゴシック" panose="020B0600070205080204" pitchFamily="34" charset="-128"/>
              </a:rPr>
              <a:t>Eliminates copper straps – significant cost savings &amp; reliability improvement</a:t>
            </a:r>
          </a:p>
          <a:p>
            <a:pPr lvl="1"/>
            <a:r>
              <a:rPr lang="en-US" altLang="sv-SE" sz="2400">
                <a:latin typeface="Arial" panose="020B0604020202020204" pitchFamily="34" charset="0"/>
                <a:ea typeface="ＭＳ Ｐゴシック" panose="020B0600070205080204" pitchFamily="34" charset="-128"/>
              </a:rPr>
              <a:t>CERN LHC approach</a:t>
            </a:r>
          </a:p>
          <a:p>
            <a:r>
              <a:rPr lang="en-US" altLang="sv-SE" sz="2400">
                <a:latin typeface="Arial" panose="020B0604020202020204" pitchFamily="34" charset="0"/>
                <a:ea typeface="ＭＳ Ｐゴシック" panose="020B0600070205080204" pitchFamily="34" charset="-128"/>
              </a:rPr>
              <a:t>Rationalize  tolerances for vacuum vessel</a:t>
            </a:r>
          </a:p>
          <a:p>
            <a:pPr lvl="1"/>
            <a:r>
              <a:rPr lang="en-US" altLang="sv-SE" sz="2400">
                <a:latin typeface="Arial" panose="020B0604020202020204" pitchFamily="34" charset="0"/>
                <a:ea typeface="ＭＳ Ｐゴシック" panose="020B0600070205080204" pitchFamily="34" charset="-128"/>
              </a:rPr>
              <a:t>Cost savings</a:t>
            </a:r>
          </a:p>
          <a:p>
            <a:pPr lvl="1"/>
            <a:r>
              <a:rPr lang="en-US" altLang="sv-SE" sz="2400">
                <a:latin typeface="Arial" panose="020B0604020202020204" pitchFamily="34" charset="0"/>
                <a:ea typeface="ＭＳ Ｐゴシック" panose="020B0600070205080204" pitchFamily="34" charset="-128"/>
              </a:rPr>
              <a:t>More realistic results for coupler interfaces</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878FE834-5AE7-6344-BCC5-4360E7DFD895}"/>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70A5F82B-5C8B-8541-9E2F-23BE18179704}"/>
              </a:ext>
            </a:extLst>
          </p:cNvPr>
          <p:cNvSpPr>
            <a:spLocks noGrp="1"/>
          </p:cNvSpPr>
          <p:nvPr>
            <p:ph type="ftr" sz="quarter" idx="11"/>
          </p:nvPr>
        </p:nvSpPr>
        <p:spPr/>
        <p:txBody>
          <a:bodyPr/>
          <a:lstStyle/>
          <a:p>
            <a:pPr>
              <a:defRPr/>
            </a:pPr>
            <a:r>
              <a:rPr lang="sv-SE"/>
              <a:t>Lecture 8| Cryomodule Design</a:t>
            </a:r>
            <a:endParaRPr lang="sv-SE" dirty="0"/>
          </a:p>
        </p:txBody>
      </p:sp>
      <p:sp>
        <p:nvSpPr>
          <p:cNvPr id="34821" name="Slide Number Placeholder 5">
            <a:extLst>
              <a:ext uri="{FF2B5EF4-FFF2-40B4-BE49-F238E27FC236}">
                <a16:creationId xmlns:a16="http://schemas.microsoft.com/office/drawing/2014/main" id="{2EEBD6F6-E5FB-B471-34EE-85A3236F72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2D38F9-2CED-4146-BC2A-5EEA5CE074BF}" type="slidenum">
              <a:rPr lang="sv-SE" altLang="sv-SE">
                <a:solidFill>
                  <a:srgbClr val="898989"/>
                </a:solidFill>
                <a:latin typeface="Calibri" panose="020F0502020204030204" pitchFamily="34" charset="0"/>
              </a:rPr>
              <a:pPr/>
              <a:t>22</a:t>
            </a:fld>
            <a:endParaRPr lang="sv-SE" altLang="sv-SE">
              <a:solidFill>
                <a:srgbClr val="898989"/>
              </a:solidFill>
              <a:latin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EEB9940-7EA1-F04B-EC3E-FE63DF92115C}"/>
              </a:ext>
            </a:extLst>
          </p:cNvPr>
          <p:cNvSpPr>
            <a:spLocks noGrp="1" noChangeArrowheads="1"/>
          </p:cNvSpPr>
          <p:nvPr>
            <p:ph type="title"/>
          </p:nvPr>
        </p:nvSpPr>
        <p:spPr>
          <a:xfrm>
            <a:off x="0" y="339725"/>
            <a:ext cx="8991600" cy="695325"/>
          </a:xfrm>
        </p:spPr>
        <p:txBody>
          <a:bodyPr/>
          <a:lstStyle/>
          <a:p>
            <a:r>
              <a:rPr lang="en-US" altLang="sv-SE" sz="2400">
                <a:solidFill>
                  <a:schemeClr val="bg1"/>
                </a:solidFill>
                <a:latin typeface="Arial" panose="020B0604020202020204" pitchFamily="34" charset="0"/>
                <a:ea typeface="ＭＳ Ｐゴシック" panose="020B0600070205080204" pitchFamily="34" charset="-128"/>
              </a:rPr>
              <a:t>TESLA Static Heat Leak Measurements</a:t>
            </a:r>
            <a:br>
              <a:rPr lang="en-US" altLang="sv-SE" sz="2400">
                <a:solidFill>
                  <a:schemeClr val="bg1"/>
                </a:solidFill>
                <a:latin typeface="Arial" panose="020B0604020202020204" pitchFamily="34" charset="0"/>
                <a:ea typeface="ＭＳ Ｐゴシック" panose="020B0600070205080204" pitchFamily="34" charset="-128"/>
              </a:rPr>
            </a:br>
            <a:r>
              <a:rPr lang="en-US" altLang="sv-SE" sz="2400">
                <a:solidFill>
                  <a:schemeClr val="bg1"/>
                </a:solidFill>
                <a:latin typeface="Arial" panose="020B0604020202020204" pitchFamily="34" charset="0"/>
                <a:ea typeface="ＭＳ Ｐゴシック" panose="020B0600070205080204" pitchFamily="34" charset="-128"/>
              </a:rPr>
              <a:t>(note total 2 K heat load is ~ 7 W)</a:t>
            </a:r>
            <a:endParaRPr lang="sv-SE" altLang="sv-SE" sz="2400">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C186D8ED-66B2-B747-AC63-E3E600F66723}"/>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4D655293-1617-6244-B9EF-AECEFFA1F7C7}"/>
              </a:ext>
            </a:extLst>
          </p:cNvPr>
          <p:cNvSpPr>
            <a:spLocks noGrp="1"/>
          </p:cNvSpPr>
          <p:nvPr>
            <p:ph type="ftr" sz="quarter" idx="11"/>
          </p:nvPr>
        </p:nvSpPr>
        <p:spPr/>
        <p:txBody>
          <a:bodyPr/>
          <a:lstStyle/>
          <a:p>
            <a:pPr>
              <a:defRPr/>
            </a:pPr>
            <a:r>
              <a:rPr lang="sv-SE"/>
              <a:t>Lecture 8| Cryomodule Design</a:t>
            </a:r>
            <a:endParaRPr lang="sv-SE" dirty="0"/>
          </a:p>
        </p:txBody>
      </p:sp>
      <p:sp>
        <p:nvSpPr>
          <p:cNvPr id="35844" name="Slide Number Placeholder 5">
            <a:extLst>
              <a:ext uri="{FF2B5EF4-FFF2-40B4-BE49-F238E27FC236}">
                <a16:creationId xmlns:a16="http://schemas.microsoft.com/office/drawing/2014/main" id="{3BD243EA-6F41-8876-D356-F1FF0746B1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E0B35D-663D-E04B-A708-44D3CE23052C}" type="slidenum">
              <a:rPr lang="sv-SE" altLang="sv-SE">
                <a:solidFill>
                  <a:srgbClr val="898989"/>
                </a:solidFill>
                <a:latin typeface="Calibri" panose="020F0502020204030204" pitchFamily="34" charset="0"/>
              </a:rPr>
              <a:pPr/>
              <a:t>23</a:t>
            </a:fld>
            <a:endParaRPr lang="sv-SE" altLang="sv-SE">
              <a:solidFill>
                <a:srgbClr val="898989"/>
              </a:solidFill>
              <a:latin typeface="Calibri" panose="020F0502020204030204" pitchFamily="34" charset="0"/>
            </a:endParaRPr>
          </a:p>
        </p:txBody>
      </p:sp>
      <p:pic>
        <p:nvPicPr>
          <p:cNvPr id="35845" name="Picture 6">
            <a:extLst>
              <a:ext uri="{FF2B5EF4-FFF2-40B4-BE49-F238E27FC236}">
                <a16:creationId xmlns:a16="http://schemas.microsoft.com/office/drawing/2014/main" id="{3CBA7DB2-763B-D9DA-BE13-B82AECC74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752600"/>
            <a:ext cx="9029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833D729D-1179-1C49-B2AA-40267C962651}"/>
              </a:ext>
            </a:extLst>
          </p:cNvPr>
          <p:cNvSpPr>
            <a:spLocks noGrp="1" noChangeArrowheads="1"/>
          </p:cNvSpPr>
          <p:nvPr>
            <p:ph type="title"/>
          </p:nvPr>
        </p:nvSpPr>
        <p:spPr>
          <a:xfrm>
            <a:off x="0" y="304800"/>
            <a:ext cx="8991600" cy="695325"/>
          </a:xfrm>
        </p:spPr>
        <p:txBody>
          <a:bodyPr/>
          <a:lstStyle/>
          <a:p>
            <a:r>
              <a:rPr lang="sv-SE" altLang="sv-SE" sz="2400">
                <a:solidFill>
                  <a:schemeClr val="bg1"/>
                </a:solidFill>
                <a:latin typeface="Arial" panose="020B0604020202020204" pitchFamily="34" charset="0"/>
                <a:ea typeface="ＭＳ Ｐゴシック" panose="020B0600070205080204" pitchFamily="34" charset="-128"/>
              </a:rPr>
              <a:t>Where did the excessive static heat load </a:t>
            </a:r>
            <a:br>
              <a:rPr lang="sv-SE" altLang="sv-SE" sz="2400">
                <a:solidFill>
                  <a:schemeClr val="bg1"/>
                </a:solidFill>
                <a:latin typeface="Arial" panose="020B0604020202020204" pitchFamily="34" charset="0"/>
                <a:ea typeface="ＭＳ Ｐゴシック" panose="020B0600070205080204" pitchFamily="34" charset="-128"/>
              </a:rPr>
            </a:br>
            <a:r>
              <a:rPr lang="sv-SE" altLang="sv-SE" sz="2400">
                <a:solidFill>
                  <a:schemeClr val="bg1"/>
                </a:solidFill>
                <a:latin typeface="Arial" panose="020B0604020202020204" pitchFamily="34" charset="0"/>
                <a:ea typeface="ＭＳ Ｐゴシック" panose="020B0600070205080204" pitchFamily="34" charset="-128"/>
              </a:rPr>
              <a:t>from the 1st prototype CM come from?</a:t>
            </a:r>
          </a:p>
        </p:txBody>
      </p:sp>
      <p:sp>
        <p:nvSpPr>
          <p:cNvPr id="4" name="Date Placeholder 3">
            <a:extLst>
              <a:ext uri="{FF2B5EF4-FFF2-40B4-BE49-F238E27FC236}">
                <a16:creationId xmlns:a16="http://schemas.microsoft.com/office/drawing/2014/main" id="{3F589662-BFC8-A04E-9B32-F17BF4C71570}"/>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411D601F-30A3-914B-9CA6-10A1CB82DF8B}"/>
              </a:ext>
            </a:extLst>
          </p:cNvPr>
          <p:cNvSpPr>
            <a:spLocks noGrp="1"/>
          </p:cNvSpPr>
          <p:nvPr>
            <p:ph type="ftr" sz="quarter" idx="11"/>
          </p:nvPr>
        </p:nvSpPr>
        <p:spPr/>
        <p:txBody>
          <a:bodyPr/>
          <a:lstStyle/>
          <a:p>
            <a:pPr>
              <a:defRPr/>
            </a:pPr>
            <a:r>
              <a:rPr lang="sv-SE"/>
              <a:t>Lecture 8| Cryomodule Design</a:t>
            </a:r>
            <a:endParaRPr lang="sv-SE" dirty="0"/>
          </a:p>
        </p:txBody>
      </p:sp>
      <p:sp>
        <p:nvSpPr>
          <p:cNvPr id="36868" name="Slide Number Placeholder 5">
            <a:extLst>
              <a:ext uri="{FF2B5EF4-FFF2-40B4-BE49-F238E27FC236}">
                <a16:creationId xmlns:a16="http://schemas.microsoft.com/office/drawing/2014/main" id="{7708368D-F5FA-FCF7-7E8A-3531CEF7C0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08F9F4-0CE3-3F4B-AC7B-65ADFD69A7CA}" type="slidenum">
              <a:rPr lang="sv-SE" altLang="sv-SE">
                <a:solidFill>
                  <a:srgbClr val="898989"/>
                </a:solidFill>
                <a:latin typeface="Calibri" panose="020F0502020204030204" pitchFamily="34" charset="0"/>
              </a:rPr>
              <a:pPr/>
              <a:t>24</a:t>
            </a:fld>
            <a:endParaRPr lang="sv-SE" altLang="sv-SE">
              <a:solidFill>
                <a:srgbClr val="898989"/>
              </a:solidFill>
              <a:latin typeface="Calibri" panose="020F0502020204030204" pitchFamily="34" charset="0"/>
            </a:endParaRPr>
          </a:p>
        </p:txBody>
      </p:sp>
      <p:pic>
        <p:nvPicPr>
          <p:cNvPr id="36869" name="Picture 4">
            <a:extLst>
              <a:ext uri="{FF2B5EF4-FFF2-40B4-BE49-F238E27FC236}">
                <a16:creationId xmlns:a16="http://schemas.microsoft.com/office/drawing/2014/main" id="{F22E1B24-D62A-4D10-9089-9550C97E9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3988"/>
            <a:ext cx="68580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6AEF72AE-F97F-2F05-93C6-7CD7205C462C}"/>
              </a:ext>
            </a:extLst>
          </p:cNvPr>
          <p:cNvSpPr>
            <a:spLocks noGrp="1" noChangeArrowheads="1"/>
          </p:cNvSpPr>
          <p:nvPr>
            <p:ph type="title"/>
          </p:nvPr>
        </p:nvSpPr>
        <p:spPr>
          <a:xfrm>
            <a:off x="-41275" y="233363"/>
            <a:ext cx="8991600" cy="912812"/>
          </a:xfrm>
        </p:spPr>
        <p:txBody>
          <a:bodyPr/>
          <a:lstStyle/>
          <a:p>
            <a:r>
              <a:rPr lang="en-US" altLang="sv-SE">
                <a:solidFill>
                  <a:schemeClr val="bg1"/>
                </a:solidFill>
                <a:latin typeface="Tahoma" panose="020B0604030504040204" pitchFamily="34" charset="0"/>
                <a:ea typeface="ＭＳ Ｐゴシック" panose="020B0600070205080204" pitchFamily="34" charset="-128"/>
              </a:rPr>
              <a:t>Alignment Results</a:t>
            </a:r>
            <a:br>
              <a:rPr lang="en-US" altLang="sv-SE">
                <a:solidFill>
                  <a:schemeClr val="bg1"/>
                </a:solidFill>
                <a:latin typeface="Tahoma" panose="020B0604030504040204" pitchFamily="34" charset="0"/>
                <a:ea typeface="ＭＳ Ｐゴシック" panose="020B0600070205080204" pitchFamily="34" charset="-128"/>
              </a:rPr>
            </a:br>
            <a:r>
              <a:rPr lang="en-US" altLang="sv-SE">
                <a:solidFill>
                  <a:schemeClr val="bg1"/>
                </a:solidFill>
                <a:latin typeface="Tahoma" panose="020B0604030504040204" pitchFamily="34" charset="0"/>
                <a:ea typeface="ＭＳ Ｐゴシック" panose="020B0600070205080204" pitchFamily="34" charset="-128"/>
              </a:rPr>
              <a:t>Cryomodule 2</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38C862BA-E9F6-E546-943C-A4F2B3E20CC3}"/>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5ACB609C-C814-884A-AAE2-58EC633920D2}"/>
              </a:ext>
            </a:extLst>
          </p:cNvPr>
          <p:cNvSpPr>
            <a:spLocks noGrp="1"/>
          </p:cNvSpPr>
          <p:nvPr>
            <p:ph type="ftr" sz="quarter" idx="11"/>
          </p:nvPr>
        </p:nvSpPr>
        <p:spPr/>
        <p:txBody>
          <a:bodyPr/>
          <a:lstStyle/>
          <a:p>
            <a:pPr>
              <a:defRPr/>
            </a:pPr>
            <a:r>
              <a:rPr lang="sv-SE"/>
              <a:t>Lecture 8| Cryomodule Design</a:t>
            </a:r>
            <a:endParaRPr lang="sv-SE" dirty="0"/>
          </a:p>
        </p:txBody>
      </p:sp>
      <p:sp>
        <p:nvSpPr>
          <p:cNvPr id="37892" name="Slide Number Placeholder 5">
            <a:extLst>
              <a:ext uri="{FF2B5EF4-FFF2-40B4-BE49-F238E27FC236}">
                <a16:creationId xmlns:a16="http://schemas.microsoft.com/office/drawing/2014/main" id="{95F0ABB7-2187-7DEF-B731-FC07A61BFA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0A4891-B84A-1D4D-89C2-63D6DE7A25D1}" type="slidenum">
              <a:rPr lang="sv-SE" altLang="sv-SE">
                <a:solidFill>
                  <a:srgbClr val="898989"/>
                </a:solidFill>
                <a:latin typeface="Calibri" panose="020F0502020204030204" pitchFamily="34" charset="0"/>
              </a:rPr>
              <a:pPr/>
              <a:t>25</a:t>
            </a:fld>
            <a:endParaRPr lang="sv-SE" altLang="sv-SE">
              <a:solidFill>
                <a:srgbClr val="898989"/>
              </a:solidFill>
              <a:latin typeface="Calibri" panose="020F0502020204030204" pitchFamily="34" charset="0"/>
            </a:endParaRPr>
          </a:p>
        </p:txBody>
      </p:sp>
      <p:pic>
        <p:nvPicPr>
          <p:cNvPr id="37893" name="Picture 6">
            <a:extLst>
              <a:ext uri="{FF2B5EF4-FFF2-40B4-BE49-F238E27FC236}">
                <a16:creationId xmlns:a16="http://schemas.microsoft.com/office/drawing/2014/main" id="{D8EDB359-3F01-E16E-EF42-320D961D2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609725"/>
            <a:ext cx="89408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4" name="Content Placeholder 5">
            <a:extLst>
              <a:ext uri="{FF2B5EF4-FFF2-40B4-BE49-F238E27FC236}">
                <a16:creationId xmlns:a16="http://schemas.microsoft.com/office/drawing/2014/main" id="{D4986CA5-18AC-70C4-F258-DF36452A192C}"/>
              </a:ext>
            </a:extLst>
          </p:cNvPr>
          <p:cNvGraphicFramePr>
            <a:graphicFrameLocks noGrp="1" noChangeAspect="1"/>
          </p:cNvGraphicFramePr>
          <p:nvPr>
            <p:ph idx="1"/>
          </p:nvPr>
        </p:nvGraphicFramePr>
        <p:xfrm>
          <a:off x="403225" y="3783013"/>
          <a:ext cx="8428038" cy="2714625"/>
        </p:xfrm>
        <a:graphic>
          <a:graphicData uri="http://schemas.openxmlformats.org/presentationml/2006/ole">
            <mc:AlternateContent xmlns:mc="http://schemas.openxmlformats.org/markup-compatibility/2006">
              <mc:Choice xmlns:v="urn:schemas-microsoft-com:vml" Requires="v">
                <p:oleObj name="Worksheet" r:id="rId3" imgW="5130800" imgH="1663700" progId="Excel.Sheet.8">
                  <p:embed/>
                </p:oleObj>
              </mc:Choice>
              <mc:Fallback>
                <p:oleObj name="Worksheet" r:id="rId3" imgW="5130800" imgH="1663700" progId="Excel.Sheet.8">
                  <p:embed/>
                  <p:pic>
                    <p:nvPicPr>
                      <p:cNvPr id="0" name="Content Placeholder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3783013"/>
                        <a:ext cx="842803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95" name="Picture 3">
            <a:extLst>
              <a:ext uri="{FF2B5EF4-FFF2-40B4-BE49-F238E27FC236}">
                <a16:creationId xmlns:a16="http://schemas.microsoft.com/office/drawing/2014/main" id="{E513AD05-1D4A-54DE-001C-60B106655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1573213"/>
            <a:ext cx="22621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6">
            <a:extLst>
              <a:ext uri="{FF2B5EF4-FFF2-40B4-BE49-F238E27FC236}">
                <a16:creationId xmlns:a16="http://schemas.microsoft.com/office/drawing/2014/main" id="{579C5AC3-2A9A-0C3D-8D52-01BC9B34BB5E}"/>
              </a:ext>
            </a:extLst>
          </p:cNvPr>
          <p:cNvSpPr txBox="1">
            <a:spLocks noChangeArrowheads="1"/>
          </p:cNvSpPr>
          <p:nvPr/>
        </p:nvSpPr>
        <p:spPr bwMode="auto">
          <a:xfrm>
            <a:off x="92075" y="2087563"/>
            <a:ext cx="64833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 typeface="Arial" panose="020B0604020202020204" pitchFamily="34" charset="0"/>
              <a:buChar char="•"/>
            </a:pPr>
            <a:r>
              <a:rPr lang="en-US" altLang="sv-SE" sz="1800">
                <a:solidFill>
                  <a:schemeClr val="tx1"/>
                </a:solidFill>
                <a:cs typeface="Arial" panose="020B0604020202020204" pitchFamily="34" charset="0"/>
              </a:rPr>
              <a:t>Measured in Real time via Wire Position Measuring System</a:t>
            </a:r>
          </a:p>
          <a:p>
            <a:pPr eaLnBrk="1" hangingPunct="1">
              <a:lnSpc>
                <a:spcPct val="100000"/>
              </a:lnSpc>
              <a:spcBef>
                <a:spcPct val="0"/>
              </a:spcBef>
              <a:buSzTx/>
              <a:buFont typeface="Arial" panose="020B0604020202020204" pitchFamily="34" charset="0"/>
              <a:buChar char="•"/>
            </a:pPr>
            <a:r>
              <a:rPr lang="en-US" altLang="sv-SE" sz="1800">
                <a:solidFill>
                  <a:schemeClr val="tx1"/>
                </a:solidFill>
                <a:cs typeface="Arial" panose="020B0604020202020204" pitchFamily="34" charset="0"/>
              </a:rPr>
              <a:t>ILC requirements +/- 0.5 mm for cavities and +/-0.25 mm for magnet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B07DF006-1878-F722-6C80-61E3F2DAEC75}"/>
              </a:ext>
            </a:extLst>
          </p:cNvPr>
          <p:cNvSpPr>
            <a:spLocks noGrp="1" noChangeArrowheads="1"/>
          </p:cNvSpPr>
          <p:nvPr>
            <p:ph type="title"/>
          </p:nvPr>
        </p:nvSpPr>
        <p:spPr>
          <a:xfrm>
            <a:off x="-152400" y="473075"/>
            <a:ext cx="8991600" cy="423863"/>
          </a:xfrm>
        </p:spPr>
        <p:txBody>
          <a:bodyPr/>
          <a:lstStyle/>
          <a:p>
            <a:r>
              <a:rPr lang="en-US" altLang="sv-SE" sz="2800">
                <a:solidFill>
                  <a:schemeClr val="bg1"/>
                </a:solidFill>
                <a:latin typeface="Arial" panose="020B0604020202020204" pitchFamily="34" charset="0"/>
                <a:ea typeface="ＭＳ Ｐゴシック" panose="020B0600070205080204" pitchFamily="34" charset="-128"/>
              </a:rPr>
              <a:t>Changes to 3</a:t>
            </a:r>
            <a:r>
              <a:rPr lang="en-US" altLang="sv-SE" sz="2800" baseline="30000">
                <a:solidFill>
                  <a:schemeClr val="bg1"/>
                </a:solidFill>
                <a:latin typeface="Arial" panose="020B0604020202020204" pitchFamily="34" charset="0"/>
                <a:ea typeface="ＭＳ Ｐゴシック" panose="020B0600070205080204" pitchFamily="34" charset="-128"/>
              </a:rPr>
              <a:t>rd</a:t>
            </a:r>
            <a:r>
              <a:rPr lang="en-US" altLang="sv-SE" sz="2800">
                <a:solidFill>
                  <a:schemeClr val="bg1"/>
                </a:solidFill>
                <a:latin typeface="Arial" panose="020B0604020202020204" pitchFamily="34" charset="0"/>
                <a:ea typeface="ＭＳ Ｐゴシック" panose="020B0600070205080204" pitchFamily="34" charset="-128"/>
              </a:rPr>
              <a:t> Generation Design</a:t>
            </a:r>
            <a:endParaRPr lang="sv-SE" altLang="sv-SE" sz="2800">
              <a:solidFill>
                <a:schemeClr val="bg1"/>
              </a:solidFill>
              <a:latin typeface="Arial" panose="020B0604020202020204" pitchFamily="34" charset="0"/>
              <a:ea typeface="ＭＳ Ｐゴシック" panose="020B0600070205080204" pitchFamily="34" charset="-128"/>
            </a:endParaRPr>
          </a:p>
        </p:txBody>
      </p:sp>
      <p:sp>
        <p:nvSpPr>
          <p:cNvPr id="38914" name="Content Placeholder 2">
            <a:extLst>
              <a:ext uri="{FF2B5EF4-FFF2-40B4-BE49-F238E27FC236}">
                <a16:creationId xmlns:a16="http://schemas.microsoft.com/office/drawing/2014/main" id="{8E633159-9C4B-E4B3-78AB-06D439F9582F}"/>
              </a:ext>
            </a:extLst>
          </p:cNvPr>
          <p:cNvSpPr>
            <a:spLocks noGrp="1" noChangeArrowheads="1"/>
          </p:cNvSpPr>
          <p:nvPr>
            <p:ph idx="1"/>
          </p:nvPr>
        </p:nvSpPr>
        <p:spPr>
          <a:xfrm>
            <a:off x="146050" y="1624013"/>
            <a:ext cx="8991600" cy="5027612"/>
          </a:xfrm>
        </p:spPr>
        <p:txBody>
          <a:bodyPr/>
          <a:lstStyle/>
          <a:p>
            <a:r>
              <a:rPr lang="en-US" altLang="sv-SE" sz="2800">
                <a:latin typeface="Arial" panose="020B0604020202020204" pitchFamily="34" charset="0"/>
                <a:ea typeface="ＭＳ Ｐゴシック" panose="020B0600070205080204" pitchFamily="34" charset="-128"/>
              </a:rPr>
              <a:t>Moved 2 Phase line &amp; reduced vacuum vessel to a smaller standard size pipe</a:t>
            </a:r>
          </a:p>
          <a:p>
            <a:r>
              <a:rPr lang="en-US" altLang="sv-SE" sz="2800">
                <a:latin typeface="Arial" panose="020B0604020202020204" pitchFamily="34" charset="0"/>
                <a:ea typeface="ＭＳ Ｐゴシック" panose="020B0600070205080204" pitchFamily="34" charset="-128"/>
              </a:rPr>
              <a:t>Relocated 3</a:t>
            </a:r>
            <a:r>
              <a:rPr lang="en-US" altLang="sv-SE" sz="2800" baseline="30000">
                <a:latin typeface="Arial" panose="020B0604020202020204" pitchFamily="34" charset="0"/>
                <a:ea typeface="ＭＳ Ｐゴシック" panose="020B0600070205080204" pitchFamily="34" charset="-128"/>
              </a:rPr>
              <a:t>rd</a:t>
            </a:r>
            <a:r>
              <a:rPr lang="en-US" altLang="sv-SE" sz="2800">
                <a:latin typeface="Arial" panose="020B0604020202020204" pitchFamily="34" charset="0"/>
                <a:ea typeface="ＭＳ Ｐゴシック" panose="020B0600070205080204" pitchFamily="34" charset="-128"/>
              </a:rPr>
              <a:t> support post closer to s/c magnet assembly to improve stiffness</a:t>
            </a:r>
          </a:p>
          <a:p>
            <a:r>
              <a:rPr lang="en-US" altLang="sv-SE" sz="2800">
                <a:latin typeface="Arial" panose="020B0604020202020204" pitchFamily="34" charset="0"/>
                <a:ea typeface="ＭＳ Ｐゴシック" panose="020B0600070205080204" pitchFamily="34" charset="-128"/>
              </a:rPr>
              <a:t>Combination of linear bearings &amp; Invar rod decouples cavities from 300 mm tube and allows use of semi-rigid couplers</a:t>
            </a:r>
          </a:p>
          <a:p>
            <a:r>
              <a:rPr lang="en-US" altLang="sv-SE" sz="2800">
                <a:latin typeface="Arial" panose="020B0604020202020204" pitchFamily="34" charset="0"/>
                <a:ea typeface="ＭＳ Ｐゴシック" panose="020B0600070205080204" pitchFamily="34" charset="-128"/>
              </a:rPr>
              <a:t>This design is the basis of the 100 Cryomodules used in the European XFEL at DESY.</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3BA88A61-3244-3349-B1D5-0142C3D04881}"/>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29AD12E7-E588-734E-BF13-6A0C81B440E5}"/>
              </a:ext>
            </a:extLst>
          </p:cNvPr>
          <p:cNvSpPr>
            <a:spLocks noGrp="1"/>
          </p:cNvSpPr>
          <p:nvPr>
            <p:ph type="ftr" sz="quarter" idx="11"/>
          </p:nvPr>
        </p:nvSpPr>
        <p:spPr/>
        <p:txBody>
          <a:bodyPr/>
          <a:lstStyle/>
          <a:p>
            <a:pPr>
              <a:defRPr/>
            </a:pPr>
            <a:r>
              <a:rPr lang="sv-SE"/>
              <a:t>Lecture 8| Cryomodule Design</a:t>
            </a:r>
            <a:endParaRPr lang="sv-SE" dirty="0"/>
          </a:p>
        </p:txBody>
      </p:sp>
      <p:sp>
        <p:nvSpPr>
          <p:cNvPr id="38917" name="Slide Number Placeholder 5">
            <a:extLst>
              <a:ext uri="{FF2B5EF4-FFF2-40B4-BE49-F238E27FC236}">
                <a16:creationId xmlns:a16="http://schemas.microsoft.com/office/drawing/2014/main" id="{68B3237B-6B67-0E0D-926C-106FD59096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999A53-F723-BE41-809B-E5FF432AF60C}" type="slidenum">
              <a:rPr lang="sv-SE" altLang="sv-SE">
                <a:solidFill>
                  <a:srgbClr val="898989"/>
                </a:solidFill>
                <a:latin typeface="Calibri" panose="020F0502020204030204" pitchFamily="34" charset="0"/>
              </a:rPr>
              <a:pPr/>
              <a:t>26</a:t>
            </a:fld>
            <a:endParaRPr lang="sv-SE" altLang="sv-SE">
              <a:solidFill>
                <a:srgbClr val="898989"/>
              </a:solidFill>
              <a:latin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BA989E2-564A-0854-9390-FAA6485E6EDE}"/>
              </a:ext>
            </a:extLst>
          </p:cNvPr>
          <p:cNvSpPr>
            <a:spLocks noGrp="1" noChangeArrowheads="1"/>
          </p:cNvSpPr>
          <p:nvPr>
            <p:ph type="title"/>
          </p:nvPr>
        </p:nvSpPr>
        <p:spPr>
          <a:xfrm>
            <a:off x="-76200" y="304800"/>
            <a:ext cx="8991600" cy="803275"/>
          </a:xfrm>
        </p:spPr>
        <p:txBody>
          <a:bodyPr/>
          <a:lstStyle/>
          <a:p>
            <a:r>
              <a:rPr lang="en-US" altLang="sv-SE" sz="2800">
                <a:solidFill>
                  <a:schemeClr val="bg1"/>
                </a:solidFill>
                <a:latin typeface="Arial" panose="020B0604020202020204" pitchFamily="34" charset="0"/>
                <a:ea typeface="ＭＳ Ｐゴシック" panose="020B0600070205080204" pitchFamily="34" charset="-128"/>
              </a:rPr>
              <a:t>3</a:t>
            </a:r>
            <a:r>
              <a:rPr lang="en-US" altLang="sv-SE" sz="2800" baseline="30000">
                <a:solidFill>
                  <a:schemeClr val="bg1"/>
                </a:solidFill>
                <a:latin typeface="Arial" panose="020B0604020202020204" pitchFamily="34" charset="0"/>
                <a:ea typeface="ＭＳ Ｐゴシック" panose="020B0600070205080204" pitchFamily="34" charset="-128"/>
              </a:rPr>
              <a:t>rd</a:t>
            </a:r>
            <a:r>
              <a:rPr lang="en-US" altLang="sv-SE" sz="2800">
                <a:solidFill>
                  <a:schemeClr val="bg1"/>
                </a:solidFill>
                <a:latin typeface="Arial" panose="020B0604020202020204" pitchFamily="34" charset="0"/>
                <a:ea typeface="ＭＳ Ｐゴシック" panose="020B0600070205080204" pitchFamily="34" charset="-128"/>
              </a:rPr>
              <a:t> Generation TESLA Cryomodule</a:t>
            </a:r>
            <a:br>
              <a:rPr lang="en-US" altLang="sv-SE" sz="2800">
                <a:solidFill>
                  <a:schemeClr val="bg1"/>
                </a:solidFill>
                <a:latin typeface="Arial" panose="020B0604020202020204" pitchFamily="34" charset="0"/>
                <a:ea typeface="ＭＳ Ｐゴシック" panose="020B0600070205080204" pitchFamily="34" charset="-128"/>
              </a:rPr>
            </a:br>
            <a:r>
              <a:rPr lang="en-US" altLang="sv-SE" sz="2800">
                <a:solidFill>
                  <a:schemeClr val="bg1"/>
                </a:solidFill>
                <a:latin typeface="Arial" panose="020B0604020202020204" pitchFamily="34" charset="0"/>
                <a:ea typeface="ＭＳ Ｐゴシック" panose="020B0600070205080204" pitchFamily="34" charset="-128"/>
              </a:rPr>
              <a:t>ILC Prototype</a:t>
            </a:r>
            <a:endParaRPr lang="sv-SE" altLang="sv-SE" sz="2800">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067939A8-90C9-9940-9D5E-A15FB47C7C12}"/>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A8F127F7-B4EB-BF4A-BE30-B20F83005090}"/>
              </a:ext>
            </a:extLst>
          </p:cNvPr>
          <p:cNvSpPr>
            <a:spLocks noGrp="1"/>
          </p:cNvSpPr>
          <p:nvPr>
            <p:ph type="ftr" sz="quarter" idx="11"/>
          </p:nvPr>
        </p:nvSpPr>
        <p:spPr/>
        <p:txBody>
          <a:bodyPr/>
          <a:lstStyle/>
          <a:p>
            <a:pPr>
              <a:defRPr/>
            </a:pPr>
            <a:r>
              <a:rPr lang="sv-SE"/>
              <a:t>Lecture 8| Cryomodule Design</a:t>
            </a:r>
            <a:endParaRPr lang="sv-SE" dirty="0"/>
          </a:p>
        </p:txBody>
      </p:sp>
      <p:sp>
        <p:nvSpPr>
          <p:cNvPr id="39940" name="Slide Number Placeholder 5">
            <a:extLst>
              <a:ext uri="{FF2B5EF4-FFF2-40B4-BE49-F238E27FC236}">
                <a16:creationId xmlns:a16="http://schemas.microsoft.com/office/drawing/2014/main" id="{723A6ACD-18F4-78E8-99F6-A701E4F056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FEBABAB-B367-EB40-8F45-1611BB633DE8}" type="slidenum">
              <a:rPr lang="sv-SE" altLang="sv-SE">
                <a:solidFill>
                  <a:srgbClr val="898989"/>
                </a:solidFill>
                <a:latin typeface="Calibri" panose="020F0502020204030204" pitchFamily="34" charset="0"/>
              </a:rPr>
              <a:pPr/>
              <a:t>27</a:t>
            </a:fld>
            <a:endParaRPr lang="sv-SE" altLang="sv-SE">
              <a:solidFill>
                <a:srgbClr val="898989"/>
              </a:solidFill>
              <a:latin typeface="Calibri" panose="020F0502020204030204" pitchFamily="34" charset="0"/>
            </a:endParaRPr>
          </a:p>
        </p:txBody>
      </p:sp>
      <p:grpSp>
        <p:nvGrpSpPr>
          <p:cNvPr id="39941" name="Group 6">
            <a:extLst>
              <a:ext uri="{FF2B5EF4-FFF2-40B4-BE49-F238E27FC236}">
                <a16:creationId xmlns:a16="http://schemas.microsoft.com/office/drawing/2014/main" id="{00938752-00E9-03F6-DBC1-48A94AE9E324}"/>
              </a:ext>
            </a:extLst>
          </p:cNvPr>
          <p:cNvGrpSpPr>
            <a:grpSpLocks/>
          </p:cNvGrpSpPr>
          <p:nvPr/>
        </p:nvGrpSpPr>
        <p:grpSpPr bwMode="auto">
          <a:xfrm>
            <a:off x="1447800" y="1524000"/>
            <a:ext cx="5638800" cy="4800600"/>
            <a:chOff x="1023" y="700"/>
            <a:chExt cx="3736" cy="3290"/>
          </a:xfrm>
        </p:grpSpPr>
        <p:sp>
          <p:nvSpPr>
            <p:cNvPr id="39942" name="Freeform 7">
              <a:extLst>
                <a:ext uri="{FF2B5EF4-FFF2-40B4-BE49-F238E27FC236}">
                  <a16:creationId xmlns:a16="http://schemas.microsoft.com/office/drawing/2014/main" id="{DC706573-C85A-3BEC-DA5E-3CE94C51C621}"/>
                </a:ext>
              </a:extLst>
            </p:cNvPr>
            <p:cNvSpPr>
              <a:spLocks/>
            </p:cNvSpPr>
            <p:nvPr/>
          </p:nvSpPr>
          <p:spPr bwMode="auto">
            <a:xfrm>
              <a:off x="1978" y="2894"/>
              <a:ext cx="117" cy="245"/>
            </a:xfrm>
            <a:custGeom>
              <a:avLst/>
              <a:gdLst>
                <a:gd name="T0" fmla="*/ 0 w 117"/>
                <a:gd name="T1" fmla="*/ 0 h 245"/>
                <a:gd name="T2" fmla="*/ 49 w 117"/>
                <a:gd name="T3" fmla="*/ 126 h 245"/>
                <a:gd name="T4" fmla="*/ 116 w 117"/>
                <a:gd name="T5" fmla="*/ 244 h 245"/>
                <a:gd name="T6" fmla="*/ 0 60000 65536"/>
                <a:gd name="T7" fmla="*/ 0 60000 65536"/>
                <a:gd name="T8" fmla="*/ 0 60000 65536"/>
                <a:gd name="T9" fmla="*/ 0 w 117"/>
                <a:gd name="T10" fmla="*/ 0 h 245"/>
                <a:gd name="T11" fmla="*/ 117 w 117"/>
                <a:gd name="T12" fmla="*/ 245 h 245"/>
              </a:gdLst>
              <a:ahLst/>
              <a:cxnLst>
                <a:cxn ang="T6">
                  <a:pos x="T0" y="T1"/>
                </a:cxn>
                <a:cxn ang="T7">
                  <a:pos x="T2" y="T3"/>
                </a:cxn>
                <a:cxn ang="T8">
                  <a:pos x="T4" y="T5"/>
                </a:cxn>
              </a:cxnLst>
              <a:rect l="T9" t="T10" r="T11" b="T12"/>
              <a:pathLst>
                <a:path w="117" h="245">
                  <a:moveTo>
                    <a:pt x="0" y="0"/>
                  </a:moveTo>
                  <a:lnTo>
                    <a:pt x="49" y="126"/>
                  </a:lnTo>
                  <a:lnTo>
                    <a:pt x="116" y="244"/>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39943" name="Line 4">
              <a:extLst>
                <a:ext uri="{FF2B5EF4-FFF2-40B4-BE49-F238E27FC236}">
                  <a16:creationId xmlns:a16="http://schemas.microsoft.com/office/drawing/2014/main" id="{7C972F87-3AF2-BA87-BE9C-5871F5B2FA0B}"/>
                </a:ext>
              </a:extLst>
            </p:cNvPr>
            <p:cNvSpPr>
              <a:spLocks noChangeShapeType="1"/>
            </p:cNvSpPr>
            <p:nvPr/>
          </p:nvSpPr>
          <p:spPr bwMode="auto">
            <a:xfrm flipV="1">
              <a:off x="2573" y="2994"/>
              <a:ext cx="0"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44" name="Line 5">
              <a:extLst>
                <a:ext uri="{FF2B5EF4-FFF2-40B4-BE49-F238E27FC236}">
                  <a16:creationId xmlns:a16="http://schemas.microsoft.com/office/drawing/2014/main" id="{1D2CECCD-1DA4-E4B5-AB41-CA9EE4E03616}"/>
                </a:ext>
              </a:extLst>
            </p:cNvPr>
            <p:cNvSpPr>
              <a:spLocks noChangeShapeType="1"/>
            </p:cNvSpPr>
            <p:nvPr/>
          </p:nvSpPr>
          <p:spPr bwMode="auto">
            <a:xfrm flipV="1">
              <a:off x="2547" y="2994"/>
              <a:ext cx="0"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45" name="Line 6">
              <a:extLst>
                <a:ext uri="{FF2B5EF4-FFF2-40B4-BE49-F238E27FC236}">
                  <a16:creationId xmlns:a16="http://schemas.microsoft.com/office/drawing/2014/main" id="{24B1DDBF-ADCA-DC1A-1649-6A02EF7D9B91}"/>
                </a:ext>
              </a:extLst>
            </p:cNvPr>
            <p:cNvSpPr>
              <a:spLocks noChangeShapeType="1"/>
            </p:cNvSpPr>
            <p:nvPr/>
          </p:nvSpPr>
          <p:spPr bwMode="auto">
            <a:xfrm flipV="1">
              <a:off x="3245" y="3001"/>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46" name="Line 7">
              <a:extLst>
                <a:ext uri="{FF2B5EF4-FFF2-40B4-BE49-F238E27FC236}">
                  <a16:creationId xmlns:a16="http://schemas.microsoft.com/office/drawing/2014/main" id="{0B90E9FD-133A-57E0-A755-A51282F0CAB3}"/>
                </a:ext>
              </a:extLst>
            </p:cNvPr>
            <p:cNvSpPr>
              <a:spLocks noChangeShapeType="1"/>
            </p:cNvSpPr>
            <p:nvPr/>
          </p:nvSpPr>
          <p:spPr bwMode="auto">
            <a:xfrm>
              <a:off x="3285" y="3227"/>
              <a:ext cx="0" cy="13"/>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47" name="Line 8">
              <a:extLst>
                <a:ext uri="{FF2B5EF4-FFF2-40B4-BE49-F238E27FC236}">
                  <a16:creationId xmlns:a16="http://schemas.microsoft.com/office/drawing/2014/main" id="{04EDAD5A-7861-18AD-9CF5-2AD1FFD9BF3F}"/>
                </a:ext>
              </a:extLst>
            </p:cNvPr>
            <p:cNvSpPr>
              <a:spLocks noChangeShapeType="1"/>
            </p:cNvSpPr>
            <p:nvPr/>
          </p:nvSpPr>
          <p:spPr bwMode="auto">
            <a:xfrm flipH="1">
              <a:off x="2094" y="2988"/>
              <a:ext cx="142"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48" name="Line 9">
              <a:extLst>
                <a:ext uri="{FF2B5EF4-FFF2-40B4-BE49-F238E27FC236}">
                  <a16:creationId xmlns:a16="http://schemas.microsoft.com/office/drawing/2014/main" id="{0DBCA021-D578-4D7F-61DF-4B8BB6E35C28}"/>
                </a:ext>
              </a:extLst>
            </p:cNvPr>
            <p:cNvSpPr>
              <a:spLocks noChangeShapeType="1"/>
            </p:cNvSpPr>
            <p:nvPr/>
          </p:nvSpPr>
          <p:spPr bwMode="auto">
            <a:xfrm flipH="1">
              <a:off x="2106" y="2996"/>
              <a:ext cx="15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49" name="Freeform 14">
              <a:extLst>
                <a:ext uri="{FF2B5EF4-FFF2-40B4-BE49-F238E27FC236}">
                  <a16:creationId xmlns:a16="http://schemas.microsoft.com/office/drawing/2014/main" id="{1BA67AA9-B07A-0F1F-406D-AA9026BB00D9}"/>
                </a:ext>
              </a:extLst>
            </p:cNvPr>
            <p:cNvSpPr>
              <a:spLocks/>
            </p:cNvSpPr>
            <p:nvPr/>
          </p:nvSpPr>
          <p:spPr bwMode="auto">
            <a:xfrm>
              <a:off x="2622" y="2814"/>
              <a:ext cx="592" cy="600"/>
            </a:xfrm>
            <a:custGeom>
              <a:avLst/>
              <a:gdLst>
                <a:gd name="T0" fmla="*/ 0 w 592"/>
                <a:gd name="T1" fmla="*/ 374 h 600"/>
                <a:gd name="T2" fmla="*/ 23 w 592"/>
                <a:gd name="T3" fmla="*/ 437 h 600"/>
                <a:gd name="T4" fmla="*/ 60 w 592"/>
                <a:gd name="T5" fmla="*/ 492 h 600"/>
                <a:gd name="T6" fmla="*/ 108 w 592"/>
                <a:gd name="T7" fmla="*/ 538 h 600"/>
                <a:gd name="T8" fmla="*/ 165 w 592"/>
                <a:gd name="T9" fmla="*/ 573 h 600"/>
                <a:gd name="T10" fmla="*/ 229 w 592"/>
                <a:gd name="T11" fmla="*/ 593 h 600"/>
                <a:gd name="T12" fmla="*/ 295 w 592"/>
                <a:gd name="T13" fmla="*/ 599 h 600"/>
                <a:gd name="T14" fmla="*/ 360 w 592"/>
                <a:gd name="T15" fmla="*/ 591 h 600"/>
                <a:gd name="T16" fmla="*/ 423 w 592"/>
                <a:gd name="T17" fmla="*/ 568 h 600"/>
                <a:gd name="T18" fmla="*/ 479 w 592"/>
                <a:gd name="T19" fmla="*/ 533 h 600"/>
                <a:gd name="T20" fmla="*/ 527 w 592"/>
                <a:gd name="T21" fmla="*/ 484 h 600"/>
                <a:gd name="T22" fmla="*/ 562 w 592"/>
                <a:gd name="T23" fmla="*/ 429 h 600"/>
                <a:gd name="T24" fmla="*/ 583 w 592"/>
                <a:gd name="T25" fmla="*/ 365 h 600"/>
                <a:gd name="T26" fmla="*/ 591 w 592"/>
                <a:gd name="T27" fmla="*/ 300 h 600"/>
                <a:gd name="T28" fmla="*/ 583 w 592"/>
                <a:gd name="T29" fmla="*/ 234 h 600"/>
                <a:gd name="T30" fmla="*/ 562 w 592"/>
                <a:gd name="T31" fmla="*/ 171 h 600"/>
                <a:gd name="T32" fmla="*/ 527 w 592"/>
                <a:gd name="T33" fmla="*/ 113 h 600"/>
                <a:gd name="T34" fmla="*/ 479 w 592"/>
                <a:gd name="T35" fmla="*/ 66 h 600"/>
                <a:gd name="T36" fmla="*/ 423 w 592"/>
                <a:gd name="T37" fmla="*/ 31 h 600"/>
                <a:gd name="T38" fmla="*/ 360 w 592"/>
                <a:gd name="T39" fmla="*/ 8 h 600"/>
                <a:gd name="T40" fmla="*/ 295 w 592"/>
                <a:gd name="T41" fmla="*/ 0 h 600"/>
                <a:gd name="T42" fmla="*/ 229 w 592"/>
                <a:gd name="T43" fmla="*/ 6 h 600"/>
                <a:gd name="T44" fmla="*/ 165 w 592"/>
                <a:gd name="T45" fmla="*/ 26 h 600"/>
                <a:gd name="T46" fmla="*/ 108 w 592"/>
                <a:gd name="T47" fmla="*/ 61 h 600"/>
                <a:gd name="T48" fmla="*/ 60 w 592"/>
                <a:gd name="T49" fmla="*/ 107 h 600"/>
                <a:gd name="T50" fmla="*/ 23 w 592"/>
                <a:gd name="T51" fmla="*/ 162 h 600"/>
                <a:gd name="T52" fmla="*/ 0 w 592"/>
                <a:gd name="T53" fmla="*/ 225 h 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92"/>
                <a:gd name="T82" fmla="*/ 0 h 600"/>
                <a:gd name="T83" fmla="*/ 592 w 592"/>
                <a:gd name="T84" fmla="*/ 600 h 6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92" h="600">
                  <a:moveTo>
                    <a:pt x="0" y="374"/>
                  </a:moveTo>
                  <a:lnTo>
                    <a:pt x="23" y="437"/>
                  </a:lnTo>
                  <a:lnTo>
                    <a:pt x="60" y="492"/>
                  </a:lnTo>
                  <a:lnTo>
                    <a:pt x="108" y="538"/>
                  </a:lnTo>
                  <a:lnTo>
                    <a:pt x="165" y="573"/>
                  </a:lnTo>
                  <a:lnTo>
                    <a:pt x="229" y="593"/>
                  </a:lnTo>
                  <a:lnTo>
                    <a:pt x="295" y="599"/>
                  </a:lnTo>
                  <a:lnTo>
                    <a:pt x="360" y="591"/>
                  </a:lnTo>
                  <a:lnTo>
                    <a:pt x="423" y="568"/>
                  </a:lnTo>
                  <a:lnTo>
                    <a:pt x="479" y="533"/>
                  </a:lnTo>
                  <a:lnTo>
                    <a:pt x="527" y="484"/>
                  </a:lnTo>
                  <a:lnTo>
                    <a:pt x="562" y="429"/>
                  </a:lnTo>
                  <a:lnTo>
                    <a:pt x="583" y="365"/>
                  </a:lnTo>
                  <a:lnTo>
                    <a:pt x="591" y="300"/>
                  </a:lnTo>
                  <a:lnTo>
                    <a:pt x="583" y="234"/>
                  </a:lnTo>
                  <a:lnTo>
                    <a:pt x="562" y="171"/>
                  </a:lnTo>
                  <a:lnTo>
                    <a:pt x="527" y="113"/>
                  </a:lnTo>
                  <a:lnTo>
                    <a:pt x="479" y="66"/>
                  </a:lnTo>
                  <a:lnTo>
                    <a:pt x="423" y="31"/>
                  </a:lnTo>
                  <a:lnTo>
                    <a:pt x="360" y="8"/>
                  </a:lnTo>
                  <a:lnTo>
                    <a:pt x="295" y="0"/>
                  </a:lnTo>
                  <a:lnTo>
                    <a:pt x="229" y="6"/>
                  </a:lnTo>
                  <a:lnTo>
                    <a:pt x="165" y="26"/>
                  </a:lnTo>
                  <a:lnTo>
                    <a:pt x="108" y="61"/>
                  </a:lnTo>
                  <a:lnTo>
                    <a:pt x="60" y="107"/>
                  </a:lnTo>
                  <a:lnTo>
                    <a:pt x="23" y="162"/>
                  </a:lnTo>
                  <a:lnTo>
                    <a:pt x="0" y="225"/>
                  </a:lnTo>
                </a:path>
              </a:pathLst>
            </a:custGeom>
            <a:solidFill>
              <a:schemeClr val="accent2"/>
            </a:solidFill>
            <a:ln w="50800" cap="rnd">
              <a:solidFill>
                <a:srgbClr val="000000"/>
              </a:solidFill>
              <a:round/>
              <a:headEnd type="none" w="sm" len="sm"/>
              <a:tailEnd type="none" w="sm" len="sm"/>
            </a:ln>
          </p:spPr>
          <p:txBody>
            <a:bodyPr/>
            <a:lstStyle/>
            <a:p>
              <a:endParaRPr lang="en-SE"/>
            </a:p>
          </p:txBody>
        </p:sp>
        <p:sp>
          <p:nvSpPr>
            <p:cNvPr id="39950" name="Freeform 15">
              <a:extLst>
                <a:ext uri="{FF2B5EF4-FFF2-40B4-BE49-F238E27FC236}">
                  <a16:creationId xmlns:a16="http://schemas.microsoft.com/office/drawing/2014/main" id="{4BB26A49-5FA7-6035-76F1-29C2EEDF8C6B}"/>
                </a:ext>
              </a:extLst>
            </p:cNvPr>
            <p:cNvSpPr>
              <a:spLocks/>
            </p:cNvSpPr>
            <p:nvPr/>
          </p:nvSpPr>
          <p:spPr bwMode="auto">
            <a:xfrm>
              <a:off x="2300" y="2576"/>
              <a:ext cx="1624" cy="1004"/>
            </a:xfrm>
            <a:custGeom>
              <a:avLst/>
              <a:gdLst>
                <a:gd name="T0" fmla="*/ 0 w 1624"/>
                <a:gd name="T1" fmla="*/ 788 h 1004"/>
                <a:gd name="T2" fmla="*/ 108 w 1624"/>
                <a:gd name="T3" fmla="*/ 863 h 1004"/>
                <a:gd name="T4" fmla="*/ 226 w 1624"/>
                <a:gd name="T5" fmla="*/ 923 h 1004"/>
                <a:gd name="T6" fmla="*/ 350 w 1624"/>
                <a:gd name="T7" fmla="*/ 965 h 1004"/>
                <a:gd name="T8" fmla="*/ 479 w 1624"/>
                <a:gd name="T9" fmla="*/ 993 h 1004"/>
                <a:gd name="T10" fmla="*/ 611 w 1624"/>
                <a:gd name="T11" fmla="*/ 1003 h 1004"/>
                <a:gd name="T12" fmla="*/ 742 w 1624"/>
                <a:gd name="T13" fmla="*/ 996 h 1004"/>
                <a:gd name="T14" fmla="*/ 872 w 1624"/>
                <a:gd name="T15" fmla="*/ 970 h 1004"/>
                <a:gd name="T16" fmla="*/ 997 w 1624"/>
                <a:gd name="T17" fmla="*/ 929 h 1004"/>
                <a:gd name="T18" fmla="*/ 1116 w 1624"/>
                <a:gd name="T19" fmla="*/ 872 h 1004"/>
                <a:gd name="T20" fmla="*/ 1226 w 1624"/>
                <a:gd name="T21" fmla="*/ 799 h 1004"/>
                <a:gd name="T22" fmla="*/ 1325 w 1624"/>
                <a:gd name="T23" fmla="*/ 712 h 1004"/>
                <a:gd name="T24" fmla="*/ 1413 w 1624"/>
                <a:gd name="T25" fmla="*/ 614 h 1004"/>
                <a:gd name="T26" fmla="*/ 1487 w 1624"/>
                <a:gd name="T27" fmla="*/ 504 h 1004"/>
                <a:gd name="T28" fmla="*/ 1545 w 1624"/>
                <a:gd name="T29" fmla="*/ 386 h 1004"/>
                <a:gd name="T30" fmla="*/ 1588 w 1624"/>
                <a:gd name="T31" fmla="*/ 261 h 1004"/>
                <a:gd name="T32" fmla="*/ 1613 w 1624"/>
                <a:gd name="T33" fmla="*/ 131 h 1004"/>
                <a:gd name="T34" fmla="*/ 1623 w 1624"/>
                <a:gd name="T35" fmla="*/ 0 h 10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24"/>
                <a:gd name="T55" fmla="*/ 0 h 1004"/>
                <a:gd name="T56" fmla="*/ 1624 w 1624"/>
                <a:gd name="T57" fmla="*/ 1004 h 10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24" h="1004">
                  <a:moveTo>
                    <a:pt x="0" y="788"/>
                  </a:moveTo>
                  <a:lnTo>
                    <a:pt x="108" y="863"/>
                  </a:lnTo>
                  <a:lnTo>
                    <a:pt x="226" y="923"/>
                  </a:lnTo>
                  <a:lnTo>
                    <a:pt x="350" y="965"/>
                  </a:lnTo>
                  <a:lnTo>
                    <a:pt x="479" y="993"/>
                  </a:lnTo>
                  <a:lnTo>
                    <a:pt x="611" y="1003"/>
                  </a:lnTo>
                  <a:lnTo>
                    <a:pt x="742" y="996"/>
                  </a:lnTo>
                  <a:lnTo>
                    <a:pt x="872" y="970"/>
                  </a:lnTo>
                  <a:lnTo>
                    <a:pt x="997" y="929"/>
                  </a:lnTo>
                  <a:lnTo>
                    <a:pt x="1116" y="872"/>
                  </a:lnTo>
                  <a:lnTo>
                    <a:pt x="1226" y="799"/>
                  </a:lnTo>
                  <a:lnTo>
                    <a:pt x="1325" y="712"/>
                  </a:lnTo>
                  <a:lnTo>
                    <a:pt x="1413" y="614"/>
                  </a:lnTo>
                  <a:lnTo>
                    <a:pt x="1487" y="504"/>
                  </a:lnTo>
                  <a:lnTo>
                    <a:pt x="1545" y="386"/>
                  </a:lnTo>
                  <a:lnTo>
                    <a:pt x="1588" y="261"/>
                  </a:lnTo>
                  <a:lnTo>
                    <a:pt x="1613" y="131"/>
                  </a:lnTo>
                  <a:lnTo>
                    <a:pt x="1623" y="0"/>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39951" name="Freeform 16">
              <a:extLst>
                <a:ext uri="{FF2B5EF4-FFF2-40B4-BE49-F238E27FC236}">
                  <a16:creationId xmlns:a16="http://schemas.microsoft.com/office/drawing/2014/main" id="{504D4096-38DC-45F5-863A-E3022FC089AC}"/>
                </a:ext>
              </a:extLst>
            </p:cNvPr>
            <p:cNvSpPr>
              <a:spLocks/>
            </p:cNvSpPr>
            <p:nvPr/>
          </p:nvSpPr>
          <p:spPr bwMode="auto">
            <a:xfrm>
              <a:off x="2312" y="2576"/>
              <a:ext cx="1604" cy="997"/>
            </a:xfrm>
            <a:custGeom>
              <a:avLst/>
              <a:gdLst>
                <a:gd name="T0" fmla="*/ 0 w 1604"/>
                <a:gd name="T1" fmla="*/ 788 h 997"/>
                <a:gd name="T2" fmla="*/ 107 w 1604"/>
                <a:gd name="T3" fmla="*/ 860 h 997"/>
                <a:gd name="T4" fmla="*/ 225 w 1604"/>
                <a:gd name="T5" fmla="*/ 918 h 997"/>
                <a:gd name="T6" fmla="*/ 348 w 1604"/>
                <a:gd name="T7" fmla="*/ 961 h 997"/>
                <a:gd name="T8" fmla="*/ 476 w 1604"/>
                <a:gd name="T9" fmla="*/ 987 h 997"/>
                <a:gd name="T10" fmla="*/ 606 w 1604"/>
                <a:gd name="T11" fmla="*/ 996 h 997"/>
                <a:gd name="T12" fmla="*/ 736 w 1604"/>
                <a:gd name="T13" fmla="*/ 987 h 997"/>
                <a:gd name="T14" fmla="*/ 864 w 1604"/>
                <a:gd name="T15" fmla="*/ 962 h 997"/>
                <a:gd name="T16" fmla="*/ 988 w 1604"/>
                <a:gd name="T17" fmla="*/ 919 h 997"/>
                <a:gd name="T18" fmla="*/ 1104 w 1604"/>
                <a:gd name="T19" fmla="*/ 863 h 997"/>
                <a:gd name="T20" fmla="*/ 1212 w 1604"/>
                <a:gd name="T21" fmla="*/ 790 h 997"/>
                <a:gd name="T22" fmla="*/ 1311 w 1604"/>
                <a:gd name="T23" fmla="*/ 704 h 997"/>
                <a:gd name="T24" fmla="*/ 1397 w 1604"/>
                <a:gd name="T25" fmla="*/ 606 h 997"/>
                <a:gd name="T26" fmla="*/ 1469 w 1604"/>
                <a:gd name="T27" fmla="*/ 498 h 997"/>
                <a:gd name="T28" fmla="*/ 1527 w 1604"/>
                <a:gd name="T29" fmla="*/ 382 h 997"/>
                <a:gd name="T30" fmla="*/ 1569 w 1604"/>
                <a:gd name="T31" fmla="*/ 258 h 997"/>
                <a:gd name="T32" fmla="*/ 1594 w 1604"/>
                <a:gd name="T33" fmla="*/ 130 h 997"/>
                <a:gd name="T34" fmla="*/ 1603 w 1604"/>
                <a:gd name="T35" fmla="*/ 0 h 9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4"/>
                <a:gd name="T55" fmla="*/ 0 h 997"/>
                <a:gd name="T56" fmla="*/ 1604 w 1604"/>
                <a:gd name="T57" fmla="*/ 997 h 9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4" h="997">
                  <a:moveTo>
                    <a:pt x="0" y="788"/>
                  </a:moveTo>
                  <a:lnTo>
                    <a:pt x="107" y="860"/>
                  </a:lnTo>
                  <a:lnTo>
                    <a:pt x="225" y="918"/>
                  </a:lnTo>
                  <a:lnTo>
                    <a:pt x="348" y="961"/>
                  </a:lnTo>
                  <a:lnTo>
                    <a:pt x="476" y="987"/>
                  </a:lnTo>
                  <a:lnTo>
                    <a:pt x="606" y="996"/>
                  </a:lnTo>
                  <a:lnTo>
                    <a:pt x="736" y="987"/>
                  </a:lnTo>
                  <a:lnTo>
                    <a:pt x="864" y="962"/>
                  </a:lnTo>
                  <a:lnTo>
                    <a:pt x="988" y="919"/>
                  </a:lnTo>
                  <a:lnTo>
                    <a:pt x="1104" y="863"/>
                  </a:lnTo>
                  <a:lnTo>
                    <a:pt x="1212" y="790"/>
                  </a:lnTo>
                  <a:lnTo>
                    <a:pt x="1311" y="704"/>
                  </a:lnTo>
                  <a:lnTo>
                    <a:pt x="1397" y="606"/>
                  </a:lnTo>
                  <a:lnTo>
                    <a:pt x="1469" y="498"/>
                  </a:lnTo>
                  <a:lnTo>
                    <a:pt x="1527" y="382"/>
                  </a:lnTo>
                  <a:lnTo>
                    <a:pt x="1569" y="258"/>
                  </a:lnTo>
                  <a:lnTo>
                    <a:pt x="1594" y="130"/>
                  </a:lnTo>
                  <a:lnTo>
                    <a:pt x="1603"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39952" name="Freeform 17">
              <a:extLst>
                <a:ext uri="{FF2B5EF4-FFF2-40B4-BE49-F238E27FC236}">
                  <a16:creationId xmlns:a16="http://schemas.microsoft.com/office/drawing/2014/main" id="{CB36821C-444B-5F55-AFB0-1F6084FEAD4C}"/>
                </a:ext>
              </a:extLst>
            </p:cNvPr>
            <p:cNvSpPr>
              <a:spLocks/>
            </p:cNvSpPr>
            <p:nvPr/>
          </p:nvSpPr>
          <p:spPr bwMode="auto">
            <a:xfrm>
              <a:off x="2479" y="2811"/>
              <a:ext cx="1150" cy="708"/>
            </a:xfrm>
            <a:custGeom>
              <a:avLst/>
              <a:gdLst>
                <a:gd name="T0" fmla="*/ 0 w 1150"/>
                <a:gd name="T1" fmla="*/ 553 h 708"/>
                <a:gd name="T2" fmla="*/ 93 w 1150"/>
                <a:gd name="T3" fmla="*/ 616 h 708"/>
                <a:gd name="T4" fmla="*/ 195 w 1150"/>
                <a:gd name="T5" fmla="*/ 665 h 708"/>
                <a:gd name="T6" fmla="*/ 305 w 1150"/>
                <a:gd name="T7" fmla="*/ 695 h 708"/>
                <a:gd name="T8" fmla="*/ 418 w 1150"/>
                <a:gd name="T9" fmla="*/ 707 h 708"/>
                <a:gd name="T10" fmla="*/ 531 w 1150"/>
                <a:gd name="T11" fmla="*/ 703 h 708"/>
                <a:gd name="T12" fmla="*/ 642 w 1150"/>
                <a:gd name="T13" fmla="*/ 678 h 708"/>
                <a:gd name="T14" fmla="*/ 748 w 1150"/>
                <a:gd name="T15" fmla="*/ 639 h 708"/>
                <a:gd name="T16" fmla="*/ 845 w 1150"/>
                <a:gd name="T17" fmla="*/ 581 h 708"/>
                <a:gd name="T18" fmla="*/ 932 w 1150"/>
                <a:gd name="T19" fmla="*/ 509 h 708"/>
                <a:gd name="T20" fmla="*/ 1007 w 1150"/>
                <a:gd name="T21" fmla="*/ 423 h 708"/>
                <a:gd name="T22" fmla="*/ 1068 w 1150"/>
                <a:gd name="T23" fmla="*/ 327 h 708"/>
                <a:gd name="T24" fmla="*/ 1112 w 1150"/>
                <a:gd name="T25" fmla="*/ 223 h 708"/>
                <a:gd name="T26" fmla="*/ 1140 w 1150"/>
                <a:gd name="T27" fmla="*/ 113 h 708"/>
                <a:gd name="T28" fmla="*/ 1149 w 1150"/>
                <a:gd name="T29" fmla="*/ 0 h 7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0"/>
                <a:gd name="T46" fmla="*/ 0 h 708"/>
                <a:gd name="T47" fmla="*/ 1150 w 1150"/>
                <a:gd name="T48" fmla="*/ 708 h 7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0" h="708">
                  <a:moveTo>
                    <a:pt x="0" y="553"/>
                  </a:moveTo>
                  <a:lnTo>
                    <a:pt x="93" y="616"/>
                  </a:lnTo>
                  <a:lnTo>
                    <a:pt x="195" y="665"/>
                  </a:lnTo>
                  <a:lnTo>
                    <a:pt x="305" y="695"/>
                  </a:lnTo>
                  <a:lnTo>
                    <a:pt x="418" y="707"/>
                  </a:lnTo>
                  <a:lnTo>
                    <a:pt x="531" y="703"/>
                  </a:lnTo>
                  <a:lnTo>
                    <a:pt x="642" y="678"/>
                  </a:lnTo>
                  <a:lnTo>
                    <a:pt x="748" y="639"/>
                  </a:lnTo>
                  <a:lnTo>
                    <a:pt x="845" y="581"/>
                  </a:lnTo>
                  <a:lnTo>
                    <a:pt x="932" y="509"/>
                  </a:lnTo>
                  <a:lnTo>
                    <a:pt x="1007" y="423"/>
                  </a:lnTo>
                  <a:lnTo>
                    <a:pt x="1068" y="327"/>
                  </a:lnTo>
                  <a:lnTo>
                    <a:pt x="1112" y="223"/>
                  </a:lnTo>
                  <a:lnTo>
                    <a:pt x="1140" y="113"/>
                  </a:lnTo>
                  <a:lnTo>
                    <a:pt x="1149"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39953" name="Freeform 18">
              <a:extLst>
                <a:ext uri="{FF2B5EF4-FFF2-40B4-BE49-F238E27FC236}">
                  <a16:creationId xmlns:a16="http://schemas.microsoft.com/office/drawing/2014/main" id="{5CC4F5E2-FD1B-31A3-8E7A-F28F19617433}"/>
                </a:ext>
              </a:extLst>
            </p:cNvPr>
            <p:cNvSpPr>
              <a:spLocks/>
            </p:cNvSpPr>
            <p:nvPr/>
          </p:nvSpPr>
          <p:spPr bwMode="auto">
            <a:xfrm>
              <a:off x="2466" y="2811"/>
              <a:ext cx="1171" cy="716"/>
            </a:xfrm>
            <a:custGeom>
              <a:avLst/>
              <a:gdLst>
                <a:gd name="T0" fmla="*/ 0 w 1171"/>
                <a:gd name="T1" fmla="*/ 553 h 716"/>
                <a:gd name="T2" fmla="*/ 95 w 1171"/>
                <a:gd name="T3" fmla="*/ 619 h 716"/>
                <a:gd name="T4" fmla="*/ 199 w 1171"/>
                <a:gd name="T5" fmla="*/ 668 h 716"/>
                <a:gd name="T6" fmla="*/ 309 w 1171"/>
                <a:gd name="T7" fmla="*/ 700 h 716"/>
                <a:gd name="T8" fmla="*/ 423 w 1171"/>
                <a:gd name="T9" fmla="*/ 715 h 716"/>
                <a:gd name="T10" fmla="*/ 539 w 1171"/>
                <a:gd name="T11" fmla="*/ 710 h 716"/>
                <a:gd name="T12" fmla="*/ 652 w 1171"/>
                <a:gd name="T13" fmla="*/ 688 h 716"/>
                <a:gd name="T14" fmla="*/ 759 w 1171"/>
                <a:gd name="T15" fmla="*/ 646 h 716"/>
                <a:gd name="T16" fmla="*/ 860 w 1171"/>
                <a:gd name="T17" fmla="*/ 590 h 716"/>
                <a:gd name="T18" fmla="*/ 948 w 1171"/>
                <a:gd name="T19" fmla="*/ 516 h 716"/>
                <a:gd name="T20" fmla="*/ 1025 w 1171"/>
                <a:gd name="T21" fmla="*/ 431 h 716"/>
                <a:gd name="T22" fmla="*/ 1087 w 1171"/>
                <a:gd name="T23" fmla="*/ 333 h 716"/>
                <a:gd name="T24" fmla="*/ 1131 w 1171"/>
                <a:gd name="T25" fmla="*/ 226 h 716"/>
                <a:gd name="T26" fmla="*/ 1159 w 1171"/>
                <a:gd name="T27" fmla="*/ 115 h 716"/>
                <a:gd name="T28" fmla="*/ 1170 w 1171"/>
                <a:gd name="T29" fmla="*/ 0 h 7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1"/>
                <a:gd name="T46" fmla="*/ 0 h 716"/>
                <a:gd name="T47" fmla="*/ 1171 w 1171"/>
                <a:gd name="T48" fmla="*/ 716 h 7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1" h="716">
                  <a:moveTo>
                    <a:pt x="0" y="553"/>
                  </a:moveTo>
                  <a:lnTo>
                    <a:pt x="95" y="619"/>
                  </a:lnTo>
                  <a:lnTo>
                    <a:pt x="199" y="668"/>
                  </a:lnTo>
                  <a:lnTo>
                    <a:pt x="309" y="700"/>
                  </a:lnTo>
                  <a:lnTo>
                    <a:pt x="423" y="715"/>
                  </a:lnTo>
                  <a:lnTo>
                    <a:pt x="539" y="710"/>
                  </a:lnTo>
                  <a:lnTo>
                    <a:pt x="652" y="688"/>
                  </a:lnTo>
                  <a:lnTo>
                    <a:pt x="759" y="646"/>
                  </a:lnTo>
                  <a:lnTo>
                    <a:pt x="860" y="590"/>
                  </a:lnTo>
                  <a:lnTo>
                    <a:pt x="948" y="516"/>
                  </a:lnTo>
                  <a:lnTo>
                    <a:pt x="1025" y="431"/>
                  </a:lnTo>
                  <a:lnTo>
                    <a:pt x="1087" y="333"/>
                  </a:lnTo>
                  <a:lnTo>
                    <a:pt x="1131" y="226"/>
                  </a:lnTo>
                  <a:lnTo>
                    <a:pt x="1159" y="115"/>
                  </a:lnTo>
                  <a:lnTo>
                    <a:pt x="1170" y="0"/>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39954" name="Line 15">
              <a:extLst>
                <a:ext uri="{FF2B5EF4-FFF2-40B4-BE49-F238E27FC236}">
                  <a16:creationId xmlns:a16="http://schemas.microsoft.com/office/drawing/2014/main" id="{E3D2C939-4CEB-164D-A3EF-86DB653F59D1}"/>
                </a:ext>
              </a:extLst>
            </p:cNvPr>
            <p:cNvSpPr>
              <a:spLocks noChangeShapeType="1"/>
            </p:cNvSpPr>
            <p:nvPr/>
          </p:nvSpPr>
          <p:spPr bwMode="auto">
            <a:xfrm flipV="1">
              <a:off x="2349" y="3001"/>
              <a:ext cx="0" cy="22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55" name="Line 16">
              <a:extLst>
                <a:ext uri="{FF2B5EF4-FFF2-40B4-BE49-F238E27FC236}">
                  <a16:creationId xmlns:a16="http://schemas.microsoft.com/office/drawing/2014/main" id="{6C5EBCFB-AB82-EC60-C401-AB8EF0863449}"/>
                </a:ext>
              </a:extLst>
            </p:cNvPr>
            <p:cNvSpPr>
              <a:spLocks noChangeShapeType="1"/>
            </p:cNvSpPr>
            <p:nvPr/>
          </p:nvSpPr>
          <p:spPr bwMode="auto">
            <a:xfrm flipV="1">
              <a:off x="2303" y="2906"/>
              <a:ext cx="0" cy="38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56" name="Line 17">
              <a:extLst>
                <a:ext uri="{FF2B5EF4-FFF2-40B4-BE49-F238E27FC236}">
                  <a16:creationId xmlns:a16="http://schemas.microsoft.com/office/drawing/2014/main" id="{2792039E-119F-C6B0-D841-74B034DAD03B}"/>
                </a:ext>
              </a:extLst>
            </p:cNvPr>
            <p:cNvSpPr>
              <a:spLocks noChangeShapeType="1"/>
            </p:cNvSpPr>
            <p:nvPr/>
          </p:nvSpPr>
          <p:spPr bwMode="auto">
            <a:xfrm>
              <a:off x="2256" y="2941"/>
              <a:ext cx="0" cy="34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57" name="Line 18">
              <a:extLst>
                <a:ext uri="{FF2B5EF4-FFF2-40B4-BE49-F238E27FC236}">
                  <a16:creationId xmlns:a16="http://schemas.microsoft.com/office/drawing/2014/main" id="{C6E0E1F5-EFB0-B6B2-03CB-50FA75BDC470}"/>
                </a:ext>
              </a:extLst>
            </p:cNvPr>
            <p:cNvSpPr>
              <a:spLocks noChangeShapeType="1"/>
            </p:cNvSpPr>
            <p:nvPr/>
          </p:nvSpPr>
          <p:spPr bwMode="auto">
            <a:xfrm flipV="1">
              <a:off x="1723" y="2848"/>
              <a:ext cx="0" cy="53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58" name="Line 19">
              <a:extLst>
                <a:ext uri="{FF2B5EF4-FFF2-40B4-BE49-F238E27FC236}">
                  <a16:creationId xmlns:a16="http://schemas.microsoft.com/office/drawing/2014/main" id="{9ABE400E-1101-3039-B856-070781EE058C}"/>
                </a:ext>
              </a:extLst>
            </p:cNvPr>
            <p:cNvSpPr>
              <a:spLocks noChangeShapeType="1"/>
            </p:cNvSpPr>
            <p:nvPr/>
          </p:nvSpPr>
          <p:spPr bwMode="auto">
            <a:xfrm flipV="1">
              <a:off x="1743" y="2848"/>
              <a:ext cx="0" cy="53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59" name="Line 20">
              <a:extLst>
                <a:ext uri="{FF2B5EF4-FFF2-40B4-BE49-F238E27FC236}">
                  <a16:creationId xmlns:a16="http://schemas.microsoft.com/office/drawing/2014/main" id="{F44A0EB5-D2B1-CFD0-0282-CDB5EB8B5DC9}"/>
                </a:ext>
              </a:extLst>
            </p:cNvPr>
            <p:cNvSpPr>
              <a:spLocks noChangeShapeType="1"/>
            </p:cNvSpPr>
            <p:nvPr/>
          </p:nvSpPr>
          <p:spPr bwMode="auto">
            <a:xfrm flipH="1" flipV="1">
              <a:off x="3915" y="256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0" name="Line 21">
              <a:extLst>
                <a:ext uri="{FF2B5EF4-FFF2-40B4-BE49-F238E27FC236}">
                  <a16:creationId xmlns:a16="http://schemas.microsoft.com/office/drawing/2014/main" id="{07BDE408-10E8-B70F-10A3-AC2EF3DC8B57}"/>
                </a:ext>
              </a:extLst>
            </p:cNvPr>
            <p:cNvSpPr>
              <a:spLocks noChangeShapeType="1"/>
            </p:cNvSpPr>
            <p:nvPr/>
          </p:nvSpPr>
          <p:spPr bwMode="auto">
            <a:xfrm flipH="1" flipV="1">
              <a:off x="3915" y="2548"/>
              <a:ext cx="8"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1" name="Line 22">
              <a:extLst>
                <a:ext uri="{FF2B5EF4-FFF2-40B4-BE49-F238E27FC236}">
                  <a16:creationId xmlns:a16="http://schemas.microsoft.com/office/drawing/2014/main" id="{82255A85-605C-E9F5-3392-5426776D3830}"/>
                </a:ext>
              </a:extLst>
            </p:cNvPr>
            <p:cNvSpPr>
              <a:spLocks noChangeShapeType="1"/>
            </p:cNvSpPr>
            <p:nvPr/>
          </p:nvSpPr>
          <p:spPr bwMode="auto">
            <a:xfrm flipH="1" flipV="1">
              <a:off x="3628" y="2548"/>
              <a:ext cx="8"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2" name="Line 23">
              <a:extLst>
                <a:ext uri="{FF2B5EF4-FFF2-40B4-BE49-F238E27FC236}">
                  <a16:creationId xmlns:a16="http://schemas.microsoft.com/office/drawing/2014/main" id="{5B1646A1-9947-BCE4-2422-54AD70A738D0}"/>
                </a:ext>
              </a:extLst>
            </p:cNvPr>
            <p:cNvSpPr>
              <a:spLocks noChangeShapeType="1"/>
            </p:cNvSpPr>
            <p:nvPr/>
          </p:nvSpPr>
          <p:spPr bwMode="auto">
            <a:xfrm flipH="1" flipV="1">
              <a:off x="3628" y="253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3" name="Line 24">
              <a:extLst>
                <a:ext uri="{FF2B5EF4-FFF2-40B4-BE49-F238E27FC236}">
                  <a16:creationId xmlns:a16="http://schemas.microsoft.com/office/drawing/2014/main" id="{29CD1EE3-A684-182D-6C0A-12258D9D57F6}"/>
                </a:ext>
              </a:extLst>
            </p:cNvPr>
            <p:cNvSpPr>
              <a:spLocks noChangeShapeType="1"/>
            </p:cNvSpPr>
            <p:nvPr/>
          </p:nvSpPr>
          <p:spPr bwMode="auto">
            <a:xfrm flipH="1" flipV="1">
              <a:off x="3628" y="2515"/>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4" name="Line 25">
              <a:extLst>
                <a:ext uri="{FF2B5EF4-FFF2-40B4-BE49-F238E27FC236}">
                  <a16:creationId xmlns:a16="http://schemas.microsoft.com/office/drawing/2014/main" id="{14028DC2-B4F4-E2A3-0FAA-F7C2DD530B53}"/>
                </a:ext>
              </a:extLst>
            </p:cNvPr>
            <p:cNvSpPr>
              <a:spLocks noChangeShapeType="1"/>
            </p:cNvSpPr>
            <p:nvPr/>
          </p:nvSpPr>
          <p:spPr bwMode="auto">
            <a:xfrm flipH="1" flipV="1">
              <a:off x="3628" y="2498"/>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5" name="Line 26">
              <a:extLst>
                <a:ext uri="{FF2B5EF4-FFF2-40B4-BE49-F238E27FC236}">
                  <a16:creationId xmlns:a16="http://schemas.microsoft.com/office/drawing/2014/main" id="{5897DE49-FDCF-D241-30C9-0D351D88B8B6}"/>
                </a:ext>
              </a:extLst>
            </p:cNvPr>
            <p:cNvSpPr>
              <a:spLocks noChangeShapeType="1"/>
            </p:cNvSpPr>
            <p:nvPr/>
          </p:nvSpPr>
          <p:spPr bwMode="auto">
            <a:xfrm flipH="1" flipV="1">
              <a:off x="3628" y="2481"/>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6" name="Line 27">
              <a:extLst>
                <a:ext uri="{FF2B5EF4-FFF2-40B4-BE49-F238E27FC236}">
                  <a16:creationId xmlns:a16="http://schemas.microsoft.com/office/drawing/2014/main" id="{EFECB41F-919C-C3C9-AEBD-5B28891AD348}"/>
                </a:ext>
              </a:extLst>
            </p:cNvPr>
            <p:cNvSpPr>
              <a:spLocks noChangeShapeType="1"/>
            </p:cNvSpPr>
            <p:nvPr/>
          </p:nvSpPr>
          <p:spPr bwMode="auto">
            <a:xfrm flipH="1" flipV="1">
              <a:off x="3628" y="2464"/>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7" name="Line 28">
              <a:extLst>
                <a:ext uri="{FF2B5EF4-FFF2-40B4-BE49-F238E27FC236}">
                  <a16:creationId xmlns:a16="http://schemas.microsoft.com/office/drawing/2014/main" id="{17197B53-6EC9-8875-03A9-BA67EEE7A513}"/>
                </a:ext>
              </a:extLst>
            </p:cNvPr>
            <p:cNvSpPr>
              <a:spLocks noChangeShapeType="1"/>
            </p:cNvSpPr>
            <p:nvPr/>
          </p:nvSpPr>
          <p:spPr bwMode="auto">
            <a:xfrm flipH="1" flipV="1">
              <a:off x="3628" y="2448"/>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8" name="Line 29">
              <a:extLst>
                <a:ext uri="{FF2B5EF4-FFF2-40B4-BE49-F238E27FC236}">
                  <a16:creationId xmlns:a16="http://schemas.microsoft.com/office/drawing/2014/main" id="{E92E62E2-E175-4DA0-BA8C-10ACC95D6885}"/>
                </a:ext>
              </a:extLst>
            </p:cNvPr>
            <p:cNvSpPr>
              <a:spLocks noChangeShapeType="1"/>
            </p:cNvSpPr>
            <p:nvPr/>
          </p:nvSpPr>
          <p:spPr bwMode="auto">
            <a:xfrm flipH="1" flipV="1">
              <a:off x="3628" y="2431"/>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69" name="Freeform 34">
              <a:extLst>
                <a:ext uri="{FF2B5EF4-FFF2-40B4-BE49-F238E27FC236}">
                  <a16:creationId xmlns:a16="http://schemas.microsoft.com/office/drawing/2014/main" id="{E75F63E5-FEB8-0BFE-8907-BFD3B55968F2}"/>
                </a:ext>
              </a:extLst>
            </p:cNvPr>
            <p:cNvSpPr>
              <a:spLocks/>
            </p:cNvSpPr>
            <p:nvPr/>
          </p:nvSpPr>
          <p:spPr bwMode="auto">
            <a:xfrm>
              <a:off x="2222" y="1371"/>
              <a:ext cx="1897" cy="2333"/>
            </a:xfrm>
            <a:custGeom>
              <a:avLst/>
              <a:gdLst>
                <a:gd name="T0" fmla="*/ 0 w 1897"/>
                <a:gd name="T1" fmla="*/ 2117 h 2333"/>
                <a:gd name="T2" fmla="*/ 125 w 1897"/>
                <a:gd name="T3" fmla="*/ 2192 h 2333"/>
                <a:gd name="T4" fmla="*/ 258 w 1897"/>
                <a:gd name="T5" fmla="*/ 2251 h 2333"/>
                <a:gd name="T6" fmla="*/ 395 w 1897"/>
                <a:gd name="T7" fmla="*/ 2296 h 2333"/>
                <a:gd name="T8" fmla="*/ 539 w 1897"/>
                <a:gd name="T9" fmla="*/ 2323 h 2333"/>
                <a:gd name="T10" fmla="*/ 684 w 1897"/>
                <a:gd name="T11" fmla="*/ 2332 h 2333"/>
                <a:gd name="T12" fmla="*/ 829 w 1897"/>
                <a:gd name="T13" fmla="*/ 2323 h 2333"/>
                <a:gd name="T14" fmla="*/ 972 w 1897"/>
                <a:gd name="T15" fmla="*/ 2299 h 2333"/>
                <a:gd name="T16" fmla="*/ 1111 w 1897"/>
                <a:gd name="T17" fmla="*/ 2256 h 2333"/>
                <a:gd name="T18" fmla="*/ 1244 w 1897"/>
                <a:gd name="T19" fmla="*/ 2196 h 2333"/>
                <a:gd name="T20" fmla="*/ 1369 w 1897"/>
                <a:gd name="T21" fmla="*/ 2121 h 2333"/>
                <a:gd name="T22" fmla="*/ 1484 w 1897"/>
                <a:gd name="T23" fmla="*/ 2033 h 2333"/>
                <a:gd name="T24" fmla="*/ 1588 w 1897"/>
                <a:gd name="T25" fmla="*/ 1930 h 2333"/>
                <a:gd name="T26" fmla="*/ 1678 w 1897"/>
                <a:gd name="T27" fmla="*/ 1816 h 2333"/>
                <a:gd name="T28" fmla="*/ 1754 w 1897"/>
                <a:gd name="T29" fmla="*/ 1692 h 2333"/>
                <a:gd name="T30" fmla="*/ 1815 w 1897"/>
                <a:gd name="T31" fmla="*/ 1559 h 2333"/>
                <a:gd name="T32" fmla="*/ 1859 w 1897"/>
                <a:gd name="T33" fmla="*/ 1422 h 2333"/>
                <a:gd name="T34" fmla="*/ 1887 w 1897"/>
                <a:gd name="T35" fmla="*/ 1278 h 2333"/>
                <a:gd name="T36" fmla="*/ 1896 w 1897"/>
                <a:gd name="T37" fmla="*/ 1133 h 2333"/>
                <a:gd name="T38" fmla="*/ 1888 w 1897"/>
                <a:gd name="T39" fmla="*/ 988 h 2333"/>
                <a:gd name="T40" fmla="*/ 1862 w 1897"/>
                <a:gd name="T41" fmla="*/ 844 h 2333"/>
                <a:gd name="T42" fmla="*/ 1821 w 1897"/>
                <a:gd name="T43" fmla="*/ 705 h 2333"/>
                <a:gd name="T44" fmla="*/ 1762 w 1897"/>
                <a:gd name="T45" fmla="*/ 572 h 2333"/>
                <a:gd name="T46" fmla="*/ 1688 w 1897"/>
                <a:gd name="T47" fmla="*/ 447 h 2333"/>
                <a:gd name="T48" fmla="*/ 1598 w 1897"/>
                <a:gd name="T49" fmla="*/ 331 h 2333"/>
                <a:gd name="T50" fmla="*/ 1498 w 1897"/>
                <a:gd name="T51" fmla="*/ 229 h 2333"/>
                <a:gd name="T52" fmla="*/ 1383 w 1897"/>
                <a:gd name="T53" fmla="*/ 137 h 2333"/>
                <a:gd name="T54" fmla="*/ 1259 w 1897"/>
                <a:gd name="T55" fmla="*/ 61 h 2333"/>
                <a:gd name="T56" fmla="*/ 1127 w 1897"/>
                <a:gd name="T57" fmla="*/ 0 h 23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97"/>
                <a:gd name="T88" fmla="*/ 0 h 2333"/>
                <a:gd name="T89" fmla="*/ 1897 w 1897"/>
                <a:gd name="T90" fmla="*/ 2333 h 23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97" h="2333">
                  <a:moveTo>
                    <a:pt x="0" y="2117"/>
                  </a:moveTo>
                  <a:lnTo>
                    <a:pt x="125" y="2192"/>
                  </a:lnTo>
                  <a:lnTo>
                    <a:pt x="258" y="2251"/>
                  </a:lnTo>
                  <a:lnTo>
                    <a:pt x="395" y="2296"/>
                  </a:lnTo>
                  <a:lnTo>
                    <a:pt x="539" y="2323"/>
                  </a:lnTo>
                  <a:lnTo>
                    <a:pt x="684" y="2332"/>
                  </a:lnTo>
                  <a:lnTo>
                    <a:pt x="829" y="2323"/>
                  </a:lnTo>
                  <a:lnTo>
                    <a:pt x="972" y="2299"/>
                  </a:lnTo>
                  <a:lnTo>
                    <a:pt x="1111" y="2256"/>
                  </a:lnTo>
                  <a:lnTo>
                    <a:pt x="1244" y="2196"/>
                  </a:lnTo>
                  <a:lnTo>
                    <a:pt x="1369" y="2121"/>
                  </a:lnTo>
                  <a:lnTo>
                    <a:pt x="1484" y="2033"/>
                  </a:lnTo>
                  <a:lnTo>
                    <a:pt x="1588" y="1930"/>
                  </a:lnTo>
                  <a:lnTo>
                    <a:pt x="1678" y="1816"/>
                  </a:lnTo>
                  <a:lnTo>
                    <a:pt x="1754" y="1692"/>
                  </a:lnTo>
                  <a:lnTo>
                    <a:pt x="1815" y="1559"/>
                  </a:lnTo>
                  <a:lnTo>
                    <a:pt x="1859" y="1422"/>
                  </a:lnTo>
                  <a:lnTo>
                    <a:pt x="1887" y="1278"/>
                  </a:lnTo>
                  <a:lnTo>
                    <a:pt x="1896" y="1133"/>
                  </a:lnTo>
                  <a:lnTo>
                    <a:pt x="1888" y="988"/>
                  </a:lnTo>
                  <a:lnTo>
                    <a:pt x="1862" y="844"/>
                  </a:lnTo>
                  <a:lnTo>
                    <a:pt x="1821" y="705"/>
                  </a:lnTo>
                  <a:lnTo>
                    <a:pt x="1762" y="572"/>
                  </a:lnTo>
                  <a:lnTo>
                    <a:pt x="1688" y="447"/>
                  </a:lnTo>
                  <a:lnTo>
                    <a:pt x="1598" y="331"/>
                  </a:lnTo>
                  <a:lnTo>
                    <a:pt x="1498" y="229"/>
                  </a:lnTo>
                  <a:lnTo>
                    <a:pt x="1383" y="137"/>
                  </a:lnTo>
                  <a:lnTo>
                    <a:pt x="1259" y="61"/>
                  </a:lnTo>
                  <a:lnTo>
                    <a:pt x="1127" y="0"/>
                  </a:lnTo>
                </a:path>
              </a:pathLst>
            </a:custGeom>
            <a:noFill/>
            <a:ln w="508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39970" name="Line 31">
              <a:extLst>
                <a:ext uri="{FF2B5EF4-FFF2-40B4-BE49-F238E27FC236}">
                  <a16:creationId xmlns:a16="http://schemas.microsoft.com/office/drawing/2014/main" id="{8937C5FA-8CFD-36EC-BF32-7343C611C52E}"/>
                </a:ext>
              </a:extLst>
            </p:cNvPr>
            <p:cNvSpPr>
              <a:spLocks noChangeShapeType="1"/>
            </p:cNvSpPr>
            <p:nvPr/>
          </p:nvSpPr>
          <p:spPr bwMode="auto">
            <a:xfrm>
              <a:off x="1789" y="2753"/>
              <a:ext cx="178" cy="44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1" name="Line 32">
              <a:extLst>
                <a:ext uri="{FF2B5EF4-FFF2-40B4-BE49-F238E27FC236}">
                  <a16:creationId xmlns:a16="http://schemas.microsoft.com/office/drawing/2014/main" id="{3EFEB298-D64F-77E7-8A1A-C585DC5CA4AC}"/>
                </a:ext>
              </a:extLst>
            </p:cNvPr>
            <p:cNvSpPr>
              <a:spLocks noChangeShapeType="1"/>
            </p:cNvSpPr>
            <p:nvPr/>
          </p:nvSpPr>
          <p:spPr bwMode="auto">
            <a:xfrm>
              <a:off x="1735" y="2765"/>
              <a:ext cx="2" cy="8"/>
            </a:xfrm>
            <a:prstGeom prst="line">
              <a:avLst/>
            </a:prstGeom>
            <a:noFill/>
            <a:ln w="12700">
              <a:solidFill>
                <a:srgbClr val="FF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2" name="Line 33">
              <a:extLst>
                <a:ext uri="{FF2B5EF4-FFF2-40B4-BE49-F238E27FC236}">
                  <a16:creationId xmlns:a16="http://schemas.microsoft.com/office/drawing/2014/main" id="{70DEFD3B-16C3-4B60-015F-7EFD76BD38EF}"/>
                </a:ext>
              </a:extLst>
            </p:cNvPr>
            <p:cNvSpPr>
              <a:spLocks noChangeShapeType="1"/>
            </p:cNvSpPr>
            <p:nvPr/>
          </p:nvSpPr>
          <p:spPr bwMode="auto">
            <a:xfrm>
              <a:off x="2912" y="1444"/>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3" name="Line 34">
              <a:extLst>
                <a:ext uri="{FF2B5EF4-FFF2-40B4-BE49-F238E27FC236}">
                  <a16:creationId xmlns:a16="http://schemas.microsoft.com/office/drawing/2014/main" id="{FB8C6F42-97C4-842C-4CEE-07D11BDBFB80}"/>
                </a:ext>
              </a:extLst>
            </p:cNvPr>
            <p:cNvSpPr>
              <a:spLocks noChangeShapeType="1"/>
            </p:cNvSpPr>
            <p:nvPr/>
          </p:nvSpPr>
          <p:spPr bwMode="auto">
            <a:xfrm>
              <a:off x="2912" y="1856"/>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4" name="Line 35">
              <a:extLst>
                <a:ext uri="{FF2B5EF4-FFF2-40B4-BE49-F238E27FC236}">
                  <a16:creationId xmlns:a16="http://schemas.microsoft.com/office/drawing/2014/main" id="{B42FA994-9133-2A05-5B7C-EEB9E1110851}"/>
                </a:ext>
              </a:extLst>
            </p:cNvPr>
            <p:cNvSpPr>
              <a:spLocks noChangeShapeType="1"/>
            </p:cNvSpPr>
            <p:nvPr/>
          </p:nvSpPr>
          <p:spPr bwMode="auto">
            <a:xfrm>
              <a:off x="2912" y="1895"/>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5" name="Line 36">
              <a:extLst>
                <a:ext uri="{FF2B5EF4-FFF2-40B4-BE49-F238E27FC236}">
                  <a16:creationId xmlns:a16="http://schemas.microsoft.com/office/drawing/2014/main" id="{C633E0D8-9D73-956C-FF05-2BBAA5D0E3DC}"/>
                </a:ext>
              </a:extLst>
            </p:cNvPr>
            <p:cNvSpPr>
              <a:spLocks noChangeShapeType="1"/>
            </p:cNvSpPr>
            <p:nvPr/>
          </p:nvSpPr>
          <p:spPr bwMode="auto">
            <a:xfrm>
              <a:off x="2912" y="1931"/>
              <a:ext cx="0" cy="26"/>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6" name="Line 37">
              <a:extLst>
                <a:ext uri="{FF2B5EF4-FFF2-40B4-BE49-F238E27FC236}">
                  <a16:creationId xmlns:a16="http://schemas.microsoft.com/office/drawing/2014/main" id="{875177DE-C5C0-FE21-C0A8-15FF64CA993A}"/>
                </a:ext>
              </a:extLst>
            </p:cNvPr>
            <p:cNvSpPr>
              <a:spLocks noChangeShapeType="1"/>
            </p:cNvSpPr>
            <p:nvPr/>
          </p:nvSpPr>
          <p:spPr bwMode="auto">
            <a:xfrm>
              <a:off x="2912" y="1969"/>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7" name="Line 38">
              <a:extLst>
                <a:ext uri="{FF2B5EF4-FFF2-40B4-BE49-F238E27FC236}">
                  <a16:creationId xmlns:a16="http://schemas.microsoft.com/office/drawing/2014/main" id="{10689DE3-0B5E-11C0-FF77-45C37CAF4BBE}"/>
                </a:ext>
              </a:extLst>
            </p:cNvPr>
            <p:cNvSpPr>
              <a:spLocks noChangeShapeType="1"/>
            </p:cNvSpPr>
            <p:nvPr/>
          </p:nvSpPr>
          <p:spPr bwMode="auto">
            <a:xfrm>
              <a:off x="2912" y="2006"/>
              <a:ext cx="0" cy="26"/>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8" name="Line 39">
              <a:extLst>
                <a:ext uri="{FF2B5EF4-FFF2-40B4-BE49-F238E27FC236}">
                  <a16:creationId xmlns:a16="http://schemas.microsoft.com/office/drawing/2014/main" id="{BCA8E64E-5C49-9F80-7B9F-5793E2F4C90F}"/>
                </a:ext>
              </a:extLst>
            </p:cNvPr>
            <p:cNvSpPr>
              <a:spLocks noChangeShapeType="1"/>
            </p:cNvSpPr>
            <p:nvPr/>
          </p:nvSpPr>
          <p:spPr bwMode="auto">
            <a:xfrm>
              <a:off x="2912" y="2044"/>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79" name="Line 40">
              <a:extLst>
                <a:ext uri="{FF2B5EF4-FFF2-40B4-BE49-F238E27FC236}">
                  <a16:creationId xmlns:a16="http://schemas.microsoft.com/office/drawing/2014/main" id="{4DCE9173-E0D3-4DB2-26EC-EC1687F41EB6}"/>
                </a:ext>
              </a:extLst>
            </p:cNvPr>
            <p:cNvSpPr>
              <a:spLocks noChangeShapeType="1"/>
            </p:cNvSpPr>
            <p:nvPr/>
          </p:nvSpPr>
          <p:spPr bwMode="auto">
            <a:xfrm>
              <a:off x="2912" y="2081"/>
              <a:ext cx="0" cy="26"/>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0" name="Line 41">
              <a:extLst>
                <a:ext uri="{FF2B5EF4-FFF2-40B4-BE49-F238E27FC236}">
                  <a16:creationId xmlns:a16="http://schemas.microsoft.com/office/drawing/2014/main" id="{F61C8C1F-C989-EC48-1A41-33E6B9C118B3}"/>
                </a:ext>
              </a:extLst>
            </p:cNvPr>
            <p:cNvSpPr>
              <a:spLocks noChangeShapeType="1"/>
            </p:cNvSpPr>
            <p:nvPr/>
          </p:nvSpPr>
          <p:spPr bwMode="auto">
            <a:xfrm>
              <a:off x="2912" y="2119"/>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1" name="Line 42">
              <a:extLst>
                <a:ext uri="{FF2B5EF4-FFF2-40B4-BE49-F238E27FC236}">
                  <a16:creationId xmlns:a16="http://schemas.microsoft.com/office/drawing/2014/main" id="{B8F9A965-B8DC-498B-9F43-E4743BE9CD5A}"/>
                </a:ext>
              </a:extLst>
            </p:cNvPr>
            <p:cNvSpPr>
              <a:spLocks noChangeShapeType="1"/>
            </p:cNvSpPr>
            <p:nvPr/>
          </p:nvSpPr>
          <p:spPr bwMode="auto">
            <a:xfrm>
              <a:off x="2912" y="2157"/>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2" name="Line 43">
              <a:extLst>
                <a:ext uri="{FF2B5EF4-FFF2-40B4-BE49-F238E27FC236}">
                  <a16:creationId xmlns:a16="http://schemas.microsoft.com/office/drawing/2014/main" id="{B717F83C-6089-4B1A-EEF2-2CBEA07E0E0A}"/>
                </a:ext>
              </a:extLst>
            </p:cNvPr>
            <p:cNvSpPr>
              <a:spLocks noChangeShapeType="1"/>
            </p:cNvSpPr>
            <p:nvPr/>
          </p:nvSpPr>
          <p:spPr bwMode="auto">
            <a:xfrm>
              <a:off x="2912" y="2194"/>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3" name="Line 44">
              <a:extLst>
                <a:ext uri="{FF2B5EF4-FFF2-40B4-BE49-F238E27FC236}">
                  <a16:creationId xmlns:a16="http://schemas.microsoft.com/office/drawing/2014/main" id="{DD7013EF-E619-6CB5-289B-0522964C8FCB}"/>
                </a:ext>
              </a:extLst>
            </p:cNvPr>
            <p:cNvSpPr>
              <a:spLocks noChangeShapeType="1"/>
            </p:cNvSpPr>
            <p:nvPr/>
          </p:nvSpPr>
          <p:spPr bwMode="auto">
            <a:xfrm>
              <a:off x="2912" y="2232"/>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4" name="Line 45">
              <a:extLst>
                <a:ext uri="{FF2B5EF4-FFF2-40B4-BE49-F238E27FC236}">
                  <a16:creationId xmlns:a16="http://schemas.microsoft.com/office/drawing/2014/main" id="{559D822A-CB49-8EA9-02EA-37730B8DFC4E}"/>
                </a:ext>
              </a:extLst>
            </p:cNvPr>
            <p:cNvSpPr>
              <a:spLocks noChangeShapeType="1"/>
            </p:cNvSpPr>
            <p:nvPr/>
          </p:nvSpPr>
          <p:spPr bwMode="auto">
            <a:xfrm>
              <a:off x="2912" y="2269"/>
              <a:ext cx="0" cy="26"/>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5" name="Line 46">
              <a:extLst>
                <a:ext uri="{FF2B5EF4-FFF2-40B4-BE49-F238E27FC236}">
                  <a16:creationId xmlns:a16="http://schemas.microsoft.com/office/drawing/2014/main" id="{6B5766DB-EA90-D12E-EECE-3FBE1290C106}"/>
                </a:ext>
              </a:extLst>
            </p:cNvPr>
            <p:cNvSpPr>
              <a:spLocks noChangeShapeType="1"/>
            </p:cNvSpPr>
            <p:nvPr/>
          </p:nvSpPr>
          <p:spPr bwMode="auto">
            <a:xfrm>
              <a:off x="2912" y="2307"/>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6" name="Line 47">
              <a:extLst>
                <a:ext uri="{FF2B5EF4-FFF2-40B4-BE49-F238E27FC236}">
                  <a16:creationId xmlns:a16="http://schemas.microsoft.com/office/drawing/2014/main" id="{3843C414-A206-3991-F641-A576D4E636E9}"/>
                </a:ext>
              </a:extLst>
            </p:cNvPr>
            <p:cNvSpPr>
              <a:spLocks noChangeShapeType="1"/>
            </p:cNvSpPr>
            <p:nvPr/>
          </p:nvSpPr>
          <p:spPr bwMode="auto">
            <a:xfrm>
              <a:off x="2912" y="2344"/>
              <a:ext cx="0" cy="26"/>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7" name="Line 48">
              <a:extLst>
                <a:ext uri="{FF2B5EF4-FFF2-40B4-BE49-F238E27FC236}">
                  <a16:creationId xmlns:a16="http://schemas.microsoft.com/office/drawing/2014/main" id="{E38CE02C-7CD8-7AD5-E104-BAB8D0F4C46D}"/>
                </a:ext>
              </a:extLst>
            </p:cNvPr>
            <p:cNvSpPr>
              <a:spLocks noChangeShapeType="1"/>
            </p:cNvSpPr>
            <p:nvPr/>
          </p:nvSpPr>
          <p:spPr bwMode="auto">
            <a:xfrm>
              <a:off x="2912" y="2382"/>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8" name="Line 49">
              <a:extLst>
                <a:ext uri="{FF2B5EF4-FFF2-40B4-BE49-F238E27FC236}">
                  <a16:creationId xmlns:a16="http://schemas.microsoft.com/office/drawing/2014/main" id="{E2EB00C2-A371-F6D7-CE9E-FB3FA16A626E}"/>
                </a:ext>
              </a:extLst>
            </p:cNvPr>
            <p:cNvSpPr>
              <a:spLocks noChangeShapeType="1"/>
            </p:cNvSpPr>
            <p:nvPr/>
          </p:nvSpPr>
          <p:spPr bwMode="auto">
            <a:xfrm>
              <a:off x="2912" y="2418"/>
              <a:ext cx="0" cy="26"/>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89" name="Line 50">
              <a:extLst>
                <a:ext uri="{FF2B5EF4-FFF2-40B4-BE49-F238E27FC236}">
                  <a16:creationId xmlns:a16="http://schemas.microsoft.com/office/drawing/2014/main" id="{13AC496F-A4CE-A50F-C2B4-259B9EBDD4B2}"/>
                </a:ext>
              </a:extLst>
            </p:cNvPr>
            <p:cNvSpPr>
              <a:spLocks noChangeShapeType="1"/>
            </p:cNvSpPr>
            <p:nvPr/>
          </p:nvSpPr>
          <p:spPr bwMode="auto">
            <a:xfrm>
              <a:off x="2912" y="2457"/>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0" name="Line 51">
              <a:extLst>
                <a:ext uri="{FF2B5EF4-FFF2-40B4-BE49-F238E27FC236}">
                  <a16:creationId xmlns:a16="http://schemas.microsoft.com/office/drawing/2014/main" id="{A8B5DE9F-07E8-2551-533D-E67A2EF34BF3}"/>
                </a:ext>
              </a:extLst>
            </p:cNvPr>
            <p:cNvSpPr>
              <a:spLocks noChangeShapeType="1"/>
            </p:cNvSpPr>
            <p:nvPr/>
          </p:nvSpPr>
          <p:spPr bwMode="auto">
            <a:xfrm>
              <a:off x="2912" y="2495"/>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1" name="Line 52">
              <a:extLst>
                <a:ext uri="{FF2B5EF4-FFF2-40B4-BE49-F238E27FC236}">
                  <a16:creationId xmlns:a16="http://schemas.microsoft.com/office/drawing/2014/main" id="{21BA2DC5-967F-F1E9-07B0-55FCFD7CAEF2}"/>
                </a:ext>
              </a:extLst>
            </p:cNvPr>
            <p:cNvSpPr>
              <a:spLocks noChangeShapeType="1"/>
            </p:cNvSpPr>
            <p:nvPr/>
          </p:nvSpPr>
          <p:spPr bwMode="auto">
            <a:xfrm>
              <a:off x="2912" y="2532"/>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2" name="Line 53">
              <a:extLst>
                <a:ext uri="{FF2B5EF4-FFF2-40B4-BE49-F238E27FC236}">
                  <a16:creationId xmlns:a16="http://schemas.microsoft.com/office/drawing/2014/main" id="{7677382A-F934-C8B0-62A4-2D6F530C04C6}"/>
                </a:ext>
              </a:extLst>
            </p:cNvPr>
            <p:cNvSpPr>
              <a:spLocks noChangeShapeType="1"/>
            </p:cNvSpPr>
            <p:nvPr/>
          </p:nvSpPr>
          <p:spPr bwMode="auto">
            <a:xfrm>
              <a:off x="2912" y="2570"/>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3" name="Line 54">
              <a:extLst>
                <a:ext uri="{FF2B5EF4-FFF2-40B4-BE49-F238E27FC236}">
                  <a16:creationId xmlns:a16="http://schemas.microsoft.com/office/drawing/2014/main" id="{C607691D-739F-2A29-8853-54F649513831}"/>
                </a:ext>
              </a:extLst>
            </p:cNvPr>
            <p:cNvSpPr>
              <a:spLocks noChangeShapeType="1"/>
            </p:cNvSpPr>
            <p:nvPr/>
          </p:nvSpPr>
          <p:spPr bwMode="auto">
            <a:xfrm>
              <a:off x="2912" y="3019"/>
              <a:ext cx="0" cy="26"/>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4" name="Line 55">
              <a:extLst>
                <a:ext uri="{FF2B5EF4-FFF2-40B4-BE49-F238E27FC236}">
                  <a16:creationId xmlns:a16="http://schemas.microsoft.com/office/drawing/2014/main" id="{D3509B80-2786-2AFD-E280-1444B0212FC5}"/>
                </a:ext>
              </a:extLst>
            </p:cNvPr>
            <p:cNvSpPr>
              <a:spLocks noChangeShapeType="1"/>
            </p:cNvSpPr>
            <p:nvPr/>
          </p:nvSpPr>
          <p:spPr bwMode="auto">
            <a:xfrm>
              <a:off x="2912" y="3057"/>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5" name="Line 56">
              <a:extLst>
                <a:ext uri="{FF2B5EF4-FFF2-40B4-BE49-F238E27FC236}">
                  <a16:creationId xmlns:a16="http://schemas.microsoft.com/office/drawing/2014/main" id="{13F485B1-D6DA-2E87-97B9-86E4C87937E2}"/>
                </a:ext>
              </a:extLst>
            </p:cNvPr>
            <p:cNvSpPr>
              <a:spLocks noChangeShapeType="1"/>
            </p:cNvSpPr>
            <p:nvPr/>
          </p:nvSpPr>
          <p:spPr bwMode="auto">
            <a:xfrm>
              <a:off x="2912" y="3095"/>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6" name="Line 57">
              <a:extLst>
                <a:ext uri="{FF2B5EF4-FFF2-40B4-BE49-F238E27FC236}">
                  <a16:creationId xmlns:a16="http://schemas.microsoft.com/office/drawing/2014/main" id="{262E49E4-EF27-2342-D795-DD33D4EC350B}"/>
                </a:ext>
              </a:extLst>
            </p:cNvPr>
            <p:cNvSpPr>
              <a:spLocks noChangeShapeType="1"/>
            </p:cNvSpPr>
            <p:nvPr/>
          </p:nvSpPr>
          <p:spPr bwMode="auto">
            <a:xfrm>
              <a:off x="2912" y="3132"/>
              <a:ext cx="0" cy="24"/>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7" name="Line 58">
              <a:extLst>
                <a:ext uri="{FF2B5EF4-FFF2-40B4-BE49-F238E27FC236}">
                  <a16:creationId xmlns:a16="http://schemas.microsoft.com/office/drawing/2014/main" id="{3C45DDD1-172F-5058-0241-A42717C2BC21}"/>
                </a:ext>
              </a:extLst>
            </p:cNvPr>
            <p:cNvSpPr>
              <a:spLocks noChangeShapeType="1"/>
            </p:cNvSpPr>
            <p:nvPr/>
          </p:nvSpPr>
          <p:spPr bwMode="auto">
            <a:xfrm>
              <a:off x="2912" y="3170"/>
              <a:ext cx="0" cy="25"/>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8" name="Line 59">
              <a:extLst>
                <a:ext uri="{FF2B5EF4-FFF2-40B4-BE49-F238E27FC236}">
                  <a16:creationId xmlns:a16="http://schemas.microsoft.com/office/drawing/2014/main" id="{20CE983F-AA38-E4D5-415F-256A25D3DEA6}"/>
                </a:ext>
              </a:extLst>
            </p:cNvPr>
            <p:cNvSpPr>
              <a:spLocks noChangeShapeType="1"/>
            </p:cNvSpPr>
            <p:nvPr/>
          </p:nvSpPr>
          <p:spPr bwMode="auto">
            <a:xfrm flipV="1">
              <a:off x="1703" y="2753"/>
              <a:ext cx="0" cy="7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39999" name="Line 60">
              <a:extLst>
                <a:ext uri="{FF2B5EF4-FFF2-40B4-BE49-F238E27FC236}">
                  <a16:creationId xmlns:a16="http://schemas.microsoft.com/office/drawing/2014/main" id="{3E3FCB1D-2B14-B492-3351-A9F2F062E691}"/>
                </a:ext>
              </a:extLst>
            </p:cNvPr>
            <p:cNvSpPr>
              <a:spLocks noChangeShapeType="1"/>
            </p:cNvSpPr>
            <p:nvPr/>
          </p:nvSpPr>
          <p:spPr bwMode="auto">
            <a:xfrm>
              <a:off x="1789" y="2753"/>
              <a:ext cx="0" cy="70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0" name="Line 61">
              <a:extLst>
                <a:ext uri="{FF2B5EF4-FFF2-40B4-BE49-F238E27FC236}">
                  <a16:creationId xmlns:a16="http://schemas.microsoft.com/office/drawing/2014/main" id="{62F1F3D2-A054-DB46-FA3B-E397DE0BA9D2}"/>
                </a:ext>
              </a:extLst>
            </p:cNvPr>
            <p:cNvSpPr>
              <a:spLocks noChangeShapeType="1"/>
            </p:cNvSpPr>
            <p:nvPr/>
          </p:nvSpPr>
          <p:spPr bwMode="auto">
            <a:xfrm flipH="1">
              <a:off x="3387" y="3114"/>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1" name="Line 62">
              <a:extLst>
                <a:ext uri="{FF2B5EF4-FFF2-40B4-BE49-F238E27FC236}">
                  <a16:creationId xmlns:a16="http://schemas.microsoft.com/office/drawing/2014/main" id="{FA3E5FC8-E092-6BF4-3D55-B5A6CFD86204}"/>
                </a:ext>
              </a:extLst>
            </p:cNvPr>
            <p:cNvSpPr>
              <a:spLocks noChangeShapeType="1"/>
            </p:cNvSpPr>
            <p:nvPr/>
          </p:nvSpPr>
          <p:spPr bwMode="auto">
            <a:xfrm flipH="1">
              <a:off x="2973" y="3114"/>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2" name="Line 63">
              <a:extLst>
                <a:ext uri="{FF2B5EF4-FFF2-40B4-BE49-F238E27FC236}">
                  <a16:creationId xmlns:a16="http://schemas.microsoft.com/office/drawing/2014/main" id="{E385C2BF-BBB9-1A20-5422-C84B55DD4EEF}"/>
                </a:ext>
              </a:extLst>
            </p:cNvPr>
            <p:cNvSpPr>
              <a:spLocks noChangeShapeType="1"/>
            </p:cNvSpPr>
            <p:nvPr/>
          </p:nvSpPr>
          <p:spPr bwMode="auto">
            <a:xfrm flipH="1">
              <a:off x="2937" y="3114"/>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3" name="Line 64">
              <a:extLst>
                <a:ext uri="{FF2B5EF4-FFF2-40B4-BE49-F238E27FC236}">
                  <a16:creationId xmlns:a16="http://schemas.microsoft.com/office/drawing/2014/main" id="{F24ABA65-8084-42EA-B882-E9B03F60C52C}"/>
                </a:ext>
              </a:extLst>
            </p:cNvPr>
            <p:cNvSpPr>
              <a:spLocks noChangeShapeType="1"/>
            </p:cNvSpPr>
            <p:nvPr/>
          </p:nvSpPr>
          <p:spPr bwMode="auto">
            <a:xfrm flipH="1">
              <a:off x="2898" y="3114"/>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4" name="Line 65">
              <a:extLst>
                <a:ext uri="{FF2B5EF4-FFF2-40B4-BE49-F238E27FC236}">
                  <a16:creationId xmlns:a16="http://schemas.microsoft.com/office/drawing/2014/main" id="{D7C30065-9513-842D-E9C1-07FE8069EABF}"/>
                </a:ext>
              </a:extLst>
            </p:cNvPr>
            <p:cNvSpPr>
              <a:spLocks noChangeShapeType="1"/>
            </p:cNvSpPr>
            <p:nvPr/>
          </p:nvSpPr>
          <p:spPr bwMode="auto">
            <a:xfrm flipH="1">
              <a:off x="2862" y="3114"/>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5" name="Line 66">
              <a:extLst>
                <a:ext uri="{FF2B5EF4-FFF2-40B4-BE49-F238E27FC236}">
                  <a16:creationId xmlns:a16="http://schemas.microsoft.com/office/drawing/2014/main" id="{65592652-DF73-DBB1-7C9B-122B94E28F88}"/>
                </a:ext>
              </a:extLst>
            </p:cNvPr>
            <p:cNvSpPr>
              <a:spLocks noChangeShapeType="1"/>
            </p:cNvSpPr>
            <p:nvPr/>
          </p:nvSpPr>
          <p:spPr bwMode="auto">
            <a:xfrm flipH="1">
              <a:off x="2824" y="3114"/>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6" name="Line 67">
              <a:extLst>
                <a:ext uri="{FF2B5EF4-FFF2-40B4-BE49-F238E27FC236}">
                  <a16:creationId xmlns:a16="http://schemas.microsoft.com/office/drawing/2014/main" id="{E49FBAED-E3E7-0ED0-E8F0-D18F47108000}"/>
                </a:ext>
              </a:extLst>
            </p:cNvPr>
            <p:cNvSpPr>
              <a:spLocks noChangeShapeType="1"/>
            </p:cNvSpPr>
            <p:nvPr/>
          </p:nvSpPr>
          <p:spPr bwMode="auto">
            <a:xfrm flipH="1" flipV="1">
              <a:off x="1815" y="3702"/>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7" name="Line 68">
              <a:extLst>
                <a:ext uri="{FF2B5EF4-FFF2-40B4-BE49-F238E27FC236}">
                  <a16:creationId xmlns:a16="http://schemas.microsoft.com/office/drawing/2014/main" id="{0A7A0BDD-A6BC-AD5B-1910-4F9740A2BC5A}"/>
                </a:ext>
              </a:extLst>
            </p:cNvPr>
            <p:cNvSpPr>
              <a:spLocks noChangeShapeType="1"/>
            </p:cNvSpPr>
            <p:nvPr/>
          </p:nvSpPr>
          <p:spPr bwMode="auto">
            <a:xfrm flipH="1" flipV="1">
              <a:off x="2039" y="3700"/>
              <a:ext cx="5"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08" name="Freeform 73">
              <a:extLst>
                <a:ext uri="{FF2B5EF4-FFF2-40B4-BE49-F238E27FC236}">
                  <a16:creationId xmlns:a16="http://schemas.microsoft.com/office/drawing/2014/main" id="{6F9C19DB-52BE-5EF0-B017-DBB264ED4A0D}"/>
                </a:ext>
              </a:extLst>
            </p:cNvPr>
            <p:cNvSpPr>
              <a:spLocks/>
            </p:cNvSpPr>
            <p:nvPr/>
          </p:nvSpPr>
          <p:spPr bwMode="auto">
            <a:xfrm>
              <a:off x="1818" y="3450"/>
              <a:ext cx="222" cy="17"/>
            </a:xfrm>
            <a:custGeom>
              <a:avLst/>
              <a:gdLst>
                <a:gd name="T0" fmla="*/ 221 w 222"/>
                <a:gd name="T1" fmla="*/ 16 h 17"/>
                <a:gd name="T2" fmla="*/ 111 w 222"/>
                <a:gd name="T3" fmla="*/ 0 h 17"/>
                <a:gd name="T4" fmla="*/ 0 w 222"/>
                <a:gd name="T5" fmla="*/ 16 h 17"/>
                <a:gd name="T6" fmla="*/ 0 60000 65536"/>
                <a:gd name="T7" fmla="*/ 0 60000 65536"/>
                <a:gd name="T8" fmla="*/ 0 60000 65536"/>
                <a:gd name="T9" fmla="*/ 0 w 222"/>
                <a:gd name="T10" fmla="*/ 0 h 17"/>
                <a:gd name="T11" fmla="*/ 222 w 222"/>
                <a:gd name="T12" fmla="*/ 17 h 17"/>
              </a:gdLst>
              <a:ahLst/>
              <a:cxnLst>
                <a:cxn ang="T6">
                  <a:pos x="T0" y="T1"/>
                </a:cxn>
                <a:cxn ang="T7">
                  <a:pos x="T2" y="T3"/>
                </a:cxn>
                <a:cxn ang="T8">
                  <a:pos x="T4" y="T5"/>
                </a:cxn>
              </a:cxnLst>
              <a:rect l="T9" t="T10" r="T11" b="T12"/>
              <a:pathLst>
                <a:path w="222" h="17">
                  <a:moveTo>
                    <a:pt x="221" y="16"/>
                  </a:moveTo>
                  <a:lnTo>
                    <a:pt x="111"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09" name="Freeform 74">
              <a:extLst>
                <a:ext uri="{FF2B5EF4-FFF2-40B4-BE49-F238E27FC236}">
                  <a16:creationId xmlns:a16="http://schemas.microsoft.com/office/drawing/2014/main" id="{81F1AC84-243B-5D4C-3648-993FA31D6EF1}"/>
                </a:ext>
              </a:extLst>
            </p:cNvPr>
            <p:cNvSpPr>
              <a:spLocks/>
            </p:cNvSpPr>
            <p:nvPr/>
          </p:nvSpPr>
          <p:spPr bwMode="auto">
            <a:xfrm>
              <a:off x="1786" y="3699"/>
              <a:ext cx="286" cy="234"/>
            </a:xfrm>
            <a:custGeom>
              <a:avLst/>
              <a:gdLst>
                <a:gd name="T0" fmla="*/ 0 w 286"/>
                <a:gd name="T1" fmla="*/ 90 h 234"/>
                <a:gd name="T2" fmla="*/ 7 w 286"/>
                <a:gd name="T3" fmla="*/ 134 h 234"/>
                <a:gd name="T4" fmla="*/ 27 w 286"/>
                <a:gd name="T5" fmla="*/ 175 h 234"/>
                <a:gd name="T6" fmla="*/ 61 w 286"/>
                <a:gd name="T7" fmla="*/ 207 h 234"/>
                <a:gd name="T8" fmla="*/ 100 w 286"/>
                <a:gd name="T9" fmla="*/ 227 h 234"/>
                <a:gd name="T10" fmla="*/ 146 w 286"/>
                <a:gd name="T11" fmla="*/ 233 h 234"/>
                <a:gd name="T12" fmla="*/ 190 w 286"/>
                <a:gd name="T13" fmla="*/ 224 h 234"/>
                <a:gd name="T14" fmla="*/ 230 w 286"/>
                <a:gd name="T15" fmla="*/ 203 h 234"/>
                <a:gd name="T16" fmla="*/ 261 w 286"/>
                <a:gd name="T17" fmla="*/ 171 h 234"/>
                <a:gd name="T18" fmla="*/ 280 w 286"/>
                <a:gd name="T19" fmla="*/ 129 h 234"/>
                <a:gd name="T20" fmla="*/ 285 w 286"/>
                <a:gd name="T21" fmla="*/ 84 h 234"/>
                <a:gd name="T22" fmla="*/ 276 w 286"/>
                <a:gd name="T23" fmla="*/ 39 h 234"/>
                <a:gd name="T24" fmla="*/ 253 w 286"/>
                <a:gd name="T25" fmla="*/ 0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234"/>
                <a:gd name="T41" fmla="*/ 286 w 286"/>
                <a:gd name="T42" fmla="*/ 234 h 2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234">
                  <a:moveTo>
                    <a:pt x="0" y="90"/>
                  </a:moveTo>
                  <a:lnTo>
                    <a:pt x="7" y="134"/>
                  </a:lnTo>
                  <a:lnTo>
                    <a:pt x="27" y="175"/>
                  </a:lnTo>
                  <a:lnTo>
                    <a:pt x="61" y="207"/>
                  </a:lnTo>
                  <a:lnTo>
                    <a:pt x="100" y="227"/>
                  </a:lnTo>
                  <a:lnTo>
                    <a:pt x="146" y="233"/>
                  </a:lnTo>
                  <a:lnTo>
                    <a:pt x="190" y="224"/>
                  </a:lnTo>
                  <a:lnTo>
                    <a:pt x="230" y="203"/>
                  </a:lnTo>
                  <a:lnTo>
                    <a:pt x="261" y="171"/>
                  </a:lnTo>
                  <a:lnTo>
                    <a:pt x="280" y="129"/>
                  </a:lnTo>
                  <a:lnTo>
                    <a:pt x="285" y="84"/>
                  </a:lnTo>
                  <a:lnTo>
                    <a:pt x="276" y="39"/>
                  </a:lnTo>
                  <a:lnTo>
                    <a:pt x="253"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10" name="Freeform 75">
              <a:extLst>
                <a:ext uri="{FF2B5EF4-FFF2-40B4-BE49-F238E27FC236}">
                  <a16:creationId xmlns:a16="http://schemas.microsoft.com/office/drawing/2014/main" id="{11C4BDFE-96FC-3ABF-3F29-4B2BDE8BB128}"/>
                </a:ext>
              </a:extLst>
            </p:cNvPr>
            <p:cNvSpPr>
              <a:spLocks/>
            </p:cNvSpPr>
            <p:nvPr/>
          </p:nvSpPr>
          <p:spPr bwMode="auto">
            <a:xfrm>
              <a:off x="1729" y="3624"/>
              <a:ext cx="399" cy="366"/>
            </a:xfrm>
            <a:custGeom>
              <a:avLst/>
              <a:gdLst>
                <a:gd name="T0" fmla="*/ 89 w 399"/>
                <a:gd name="T1" fmla="*/ 0 h 366"/>
                <a:gd name="T2" fmla="*/ 43 w 399"/>
                <a:gd name="T3" fmla="*/ 43 h 366"/>
                <a:gd name="T4" fmla="*/ 12 w 399"/>
                <a:gd name="T5" fmla="*/ 98 h 366"/>
                <a:gd name="T6" fmla="*/ 0 w 399"/>
                <a:gd name="T7" fmla="*/ 160 h 366"/>
                <a:gd name="T8" fmla="*/ 9 w 399"/>
                <a:gd name="T9" fmla="*/ 223 h 366"/>
                <a:gd name="T10" fmla="*/ 37 w 399"/>
                <a:gd name="T11" fmla="*/ 279 h 366"/>
                <a:gd name="T12" fmla="*/ 81 w 399"/>
                <a:gd name="T13" fmla="*/ 325 h 366"/>
                <a:gd name="T14" fmla="*/ 137 w 399"/>
                <a:gd name="T15" fmla="*/ 354 h 366"/>
                <a:gd name="T16" fmla="*/ 200 w 399"/>
                <a:gd name="T17" fmla="*/ 365 h 366"/>
                <a:gd name="T18" fmla="*/ 261 w 399"/>
                <a:gd name="T19" fmla="*/ 354 h 366"/>
                <a:gd name="T20" fmla="*/ 318 w 399"/>
                <a:gd name="T21" fmla="*/ 325 h 366"/>
                <a:gd name="T22" fmla="*/ 362 w 399"/>
                <a:gd name="T23" fmla="*/ 279 h 366"/>
                <a:gd name="T24" fmla="*/ 389 w 399"/>
                <a:gd name="T25" fmla="*/ 223 h 366"/>
                <a:gd name="T26" fmla="*/ 398 w 399"/>
                <a:gd name="T27" fmla="*/ 160 h 366"/>
                <a:gd name="T28" fmla="*/ 388 w 399"/>
                <a:gd name="T29" fmla="*/ 98 h 366"/>
                <a:gd name="T30" fmla="*/ 357 w 399"/>
                <a:gd name="T31" fmla="*/ 43 h 366"/>
                <a:gd name="T32" fmla="*/ 310 w 399"/>
                <a:gd name="T33" fmla="*/ 0 h 3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9"/>
                <a:gd name="T52" fmla="*/ 0 h 366"/>
                <a:gd name="T53" fmla="*/ 399 w 399"/>
                <a:gd name="T54" fmla="*/ 366 h 3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9" h="366">
                  <a:moveTo>
                    <a:pt x="89" y="0"/>
                  </a:moveTo>
                  <a:lnTo>
                    <a:pt x="43" y="43"/>
                  </a:lnTo>
                  <a:lnTo>
                    <a:pt x="12" y="98"/>
                  </a:lnTo>
                  <a:lnTo>
                    <a:pt x="0" y="160"/>
                  </a:lnTo>
                  <a:lnTo>
                    <a:pt x="9" y="223"/>
                  </a:lnTo>
                  <a:lnTo>
                    <a:pt x="37" y="279"/>
                  </a:lnTo>
                  <a:lnTo>
                    <a:pt x="81" y="325"/>
                  </a:lnTo>
                  <a:lnTo>
                    <a:pt x="137" y="354"/>
                  </a:lnTo>
                  <a:lnTo>
                    <a:pt x="200" y="365"/>
                  </a:lnTo>
                  <a:lnTo>
                    <a:pt x="261" y="354"/>
                  </a:lnTo>
                  <a:lnTo>
                    <a:pt x="318" y="325"/>
                  </a:lnTo>
                  <a:lnTo>
                    <a:pt x="362" y="279"/>
                  </a:lnTo>
                  <a:lnTo>
                    <a:pt x="389" y="223"/>
                  </a:lnTo>
                  <a:lnTo>
                    <a:pt x="398" y="160"/>
                  </a:lnTo>
                  <a:lnTo>
                    <a:pt x="388" y="98"/>
                  </a:lnTo>
                  <a:lnTo>
                    <a:pt x="357" y="43"/>
                  </a:lnTo>
                  <a:lnTo>
                    <a:pt x="31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11" name="Freeform 76">
              <a:extLst>
                <a:ext uri="{FF2B5EF4-FFF2-40B4-BE49-F238E27FC236}">
                  <a16:creationId xmlns:a16="http://schemas.microsoft.com/office/drawing/2014/main" id="{172D2B2F-64BC-9A76-DA85-326867779E04}"/>
                </a:ext>
              </a:extLst>
            </p:cNvPr>
            <p:cNvSpPr>
              <a:spLocks/>
            </p:cNvSpPr>
            <p:nvPr/>
          </p:nvSpPr>
          <p:spPr bwMode="auto">
            <a:xfrm>
              <a:off x="1793" y="3654"/>
              <a:ext cx="271" cy="272"/>
            </a:xfrm>
            <a:custGeom>
              <a:avLst/>
              <a:gdLst>
                <a:gd name="T0" fmla="*/ 246 w 271"/>
                <a:gd name="T1" fmla="*/ 58 h 272"/>
                <a:gd name="T2" fmla="*/ 217 w 271"/>
                <a:gd name="T3" fmla="*/ 26 h 272"/>
                <a:gd name="T4" fmla="*/ 179 w 271"/>
                <a:gd name="T5" fmla="*/ 6 h 272"/>
                <a:gd name="T6" fmla="*/ 138 w 271"/>
                <a:gd name="T7" fmla="*/ 0 h 272"/>
                <a:gd name="T8" fmla="*/ 95 w 271"/>
                <a:gd name="T9" fmla="*/ 6 h 272"/>
                <a:gd name="T10" fmla="*/ 57 w 271"/>
                <a:gd name="T11" fmla="*/ 25 h 272"/>
                <a:gd name="T12" fmla="*/ 26 w 271"/>
                <a:gd name="T13" fmla="*/ 55 h 272"/>
                <a:gd name="T14" fmla="*/ 6 w 271"/>
                <a:gd name="T15" fmla="*/ 94 h 272"/>
                <a:gd name="T16" fmla="*/ 0 w 271"/>
                <a:gd name="T17" fmla="*/ 135 h 272"/>
                <a:gd name="T18" fmla="*/ 6 w 271"/>
                <a:gd name="T19" fmla="*/ 176 h 272"/>
                <a:gd name="T20" fmla="*/ 26 w 271"/>
                <a:gd name="T21" fmla="*/ 214 h 272"/>
                <a:gd name="T22" fmla="*/ 55 w 271"/>
                <a:gd name="T23" fmla="*/ 243 h 272"/>
                <a:gd name="T24" fmla="*/ 93 w 271"/>
                <a:gd name="T25" fmla="*/ 263 h 272"/>
                <a:gd name="T26" fmla="*/ 135 w 271"/>
                <a:gd name="T27" fmla="*/ 271 h 272"/>
                <a:gd name="T28" fmla="*/ 176 w 271"/>
                <a:gd name="T29" fmla="*/ 265 h 272"/>
                <a:gd name="T30" fmla="*/ 214 w 271"/>
                <a:gd name="T31" fmla="*/ 245 h 272"/>
                <a:gd name="T32" fmla="*/ 243 w 271"/>
                <a:gd name="T33" fmla="*/ 216 h 272"/>
                <a:gd name="T34" fmla="*/ 263 w 271"/>
                <a:gd name="T35" fmla="*/ 179 h 272"/>
                <a:gd name="T36" fmla="*/ 270 w 271"/>
                <a:gd name="T37" fmla="*/ 138 h 272"/>
                <a:gd name="T38" fmla="*/ 264 w 271"/>
                <a:gd name="T39" fmla="*/ 97 h 272"/>
                <a:gd name="T40" fmla="*/ 246 w 271"/>
                <a:gd name="T41" fmla="*/ 58 h 2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1"/>
                <a:gd name="T64" fmla="*/ 0 h 272"/>
                <a:gd name="T65" fmla="*/ 271 w 271"/>
                <a:gd name="T66" fmla="*/ 272 h 2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1" h="272">
                  <a:moveTo>
                    <a:pt x="246" y="58"/>
                  </a:moveTo>
                  <a:lnTo>
                    <a:pt x="217" y="26"/>
                  </a:lnTo>
                  <a:lnTo>
                    <a:pt x="179" y="6"/>
                  </a:lnTo>
                  <a:lnTo>
                    <a:pt x="138" y="0"/>
                  </a:lnTo>
                  <a:lnTo>
                    <a:pt x="95" y="6"/>
                  </a:lnTo>
                  <a:lnTo>
                    <a:pt x="57" y="25"/>
                  </a:lnTo>
                  <a:lnTo>
                    <a:pt x="26" y="55"/>
                  </a:lnTo>
                  <a:lnTo>
                    <a:pt x="6" y="94"/>
                  </a:lnTo>
                  <a:lnTo>
                    <a:pt x="0" y="135"/>
                  </a:lnTo>
                  <a:lnTo>
                    <a:pt x="6" y="176"/>
                  </a:lnTo>
                  <a:lnTo>
                    <a:pt x="26" y="214"/>
                  </a:lnTo>
                  <a:lnTo>
                    <a:pt x="55" y="243"/>
                  </a:lnTo>
                  <a:lnTo>
                    <a:pt x="93" y="263"/>
                  </a:lnTo>
                  <a:lnTo>
                    <a:pt x="135" y="271"/>
                  </a:lnTo>
                  <a:lnTo>
                    <a:pt x="176" y="265"/>
                  </a:lnTo>
                  <a:lnTo>
                    <a:pt x="214" y="245"/>
                  </a:lnTo>
                  <a:lnTo>
                    <a:pt x="243" y="216"/>
                  </a:lnTo>
                  <a:lnTo>
                    <a:pt x="263" y="179"/>
                  </a:lnTo>
                  <a:lnTo>
                    <a:pt x="270" y="138"/>
                  </a:lnTo>
                  <a:lnTo>
                    <a:pt x="264" y="97"/>
                  </a:lnTo>
                  <a:lnTo>
                    <a:pt x="246" y="58"/>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12" name="Line 73">
              <a:extLst>
                <a:ext uri="{FF2B5EF4-FFF2-40B4-BE49-F238E27FC236}">
                  <a16:creationId xmlns:a16="http://schemas.microsoft.com/office/drawing/2014/main" id="{9EB31D9B-8852-4594-5187-95C6BD9D88AA}"/>
                </a:ext>
              </a:extLst>
            </p:cNvPr>
            <p:cNvSpPr>
              <a:spLocks noChangeShapeType="1"/>
            </p:cNvSpPr>
            <p:nvPr/>
          </p:nvSpPr>
          <p:spPr bwMode="auto">
            <a:xfrm flipV="1">
              <a:off x="1818" y="3581"/>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13" name="Line 74">
              <a:extLst>
                <a:ext uri="{FF2B5EF4-FFF2-40B4-BE49-F238E27FC236}">
                  <a16:creationId xmlns:a16="http://schemas.microsoft.com/office/drawing/2014/main" id="{15481780-04DE-34FE-1C2E-FC196F983221}"/>
                </a:ext>
              </a:extLst>
            </p:cNvPr>
            <p:cNvSpPr>
              <a:spLocks noChangeShapeType="1"/>
            </p:cNvSpPr>
            <p:nvPr/>
          </p:nvSpPr>
          <p:spPr bwMode="auto">
            <a:xfrm flipV="1">
              <a:off x="1818" y="3567"/>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14" name="Line 75">
              <a:extLst>
                <a:ext uri="{FF2B5EF4-FFF2-40B4-BE49-F238E27FC236}">
                  <a16:creationId xmlns:a16="http://schemas.microsoft.com/office/drawing/2014/main" id="{69D53B94-5EB0-600D-18C0-4368B28785D3}"/>
                </a:ext>
              </a:extLst>
            </p:cNvPr>
            <p:cNvSpPr>
              <a:spLocks noChangeShapeType="1"/>
            </p:cNvSpPr>
            <p:nvPr/>
          </p:nvSpPr>
          <p:spPr bwMode="auto">
            <a:xfrm flipV="1">
              <a:off x="1818" y="3552"/>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15" name="Line 76">
              <a:extLst>
                <a:ext uri="{FF2B5EF4-FFF2-40B4-BE49-F238E27FC236}">
                  <a16:creationId xmlns:a16="http://schemas.microsoft.com/office/drawing/2014/main" id="{CCD221EB-5F04-0049-5879-0BDF4BDA1AE6}"/>
                </a:ext>
              </a:extLst>
            </p:cNvPr>
            <p:cNvSpPr>
              <a:spLocks noChangeShapeType="1"/>
            </p:cNvSpPr>
            <p:nvPr/>
          </p:nvSpPr>
          <p:spPr bwMode="auto">
            <a:xfrm flipV="1">
              <a:off x="1818" y="3538"/>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16" name="Line 77">
              <a:extLst>
                <a:ext uri="{FF2B5EF4-FFF2-40B4-BE49-F238E27FC236}">
                  <a16:creationId xmlns:a16="http://schemas.microsoft.com/office/drawing/2014/main" id="{2BD48604-3079-D568-F2B3-35FF873A7F1F}"/>
                </a:ext>
              </a:extLst>
            </p:cNvPr>
            <p:cNvSpPr>
              <a:spLocks noChangeShapeType="1"/>
            </p:cNvSpPr>
            <p:nvPr/>
          </p:nvSpPr>
          <p:spPr bwMode="auto">
            <a:xfrm flipV="1">
              <a:off x="1818" y="3524"/>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17" name="Line 78">
              <a:extLst>
                <a:ext uri="{FF2B5EF4-FFF2-40B4-BE49-F238E27FC236}">
                  <a16:creationId xmlns:a16="http://schemas.microsoft.com/office/drawing/2014/main" id="{767D8575-7D32-3BE2-C197-CFBA805BB20A}"/>
                </a:ext>
              </a:extLst>
            </p:cNvPr>
            <p:cNvSpPr>
              <a:spLocks noChangeShapeType="1"/>
            </p:cNvSpPr>
            <p:nvPr/>
          </p:nvSpPr>
          <p:spPr bwMode="auto">
            <a:xfrm flipV="1">
              <a:off x="1818" y="3509"/>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18" name="Line 79">
              <a:extLst>
                <a:ext uri="{FF2B5EF4-FFF2-40B4-BE49-F238E27FC236}">
                  <a16:creationId xmlns:a16="http://schemas.microsoft.com/office/drawing/2014/main" id="{372EF74F-C602-5DB6-2DB9-777F7479087D}"/>
                </a:ext>
              </a:extLst>
            </p:cNvPr>
            <p:cNvSpPr>
              <a:spLocks noChangeShapeType="1"/>
            </p:cNvSpPr>
            <p:nvPr/>
          </p:nvSpPr>
          <p:spPr bwMode="auto">
            <a:xfrm flipV="1">
              <a:off x="1818" y="3595"/>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19" name="Line 80">
              <a:extLst>
                <a:ext uri="{FF2B5EF4-FFF2-40B4-BE49-F238E27FC236}">
                  <a16:creationId xmlns:a16="http://schemas.microsoft.com/office/drawing/2014/main" id="{360E9151-0708-E037-3426-489C9EACB27F}"/>
                </a:ext>
              </a:extLst>
            </p:cNvPr>
            <p:cNvSpPr>
              <a:spLocks noChangeShapeType="1"/>
            </p:cNvSpPr>
            <p:nvPr/>
          </p:nvSpPr>
          <p:spPr bwMode="auto">
            <a:xfrm flipV="1">
              <a:off x="1818" y="3609"/>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0" name="Line 81">
              <a:extLst>
                <a:ext uri="{FF2B5EF4-FFF2-40B4-BE49-F238E27FC236}">
                  <a16:creationId xmlns:a16="http://schemas.microsoft.com/office/drawing/2014/main" id="{65D13344-0837-DE81-FCC8-046B0275F522}"/>
                </a:ext>
              </a:extLst>
            </p:cNvPr>
            <p:cNvSpPr>
              <a:spLocks noChangeShapeType="1"/>
            </p:cNvSpPr>
            <p:nvPr/>
          </p:nvSpPr>
          <p:spPr bwMode="auto">
            <a:xfrm flipV="1">
              <a:off x="1818" y="3624"/>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1" name="Line 82">
              <a:extLst>
                <a:ext uri="{FF2B5EF4-FFF2-40B4-BE49-F238E27FC236}">
                  <a16:creationId xmlns:a16="http://schemas.microsoft.com/office/drawing/2014/main" id="{07338AF1-A43D-E338-E4D6-17946702436C}"/>
                </a:ext>
              </a:extLst>
            </p:cNvPr>
            <p:cNvSpPr>
              <a:spLocks noChangeShapeType="1"/>
            </p:cNvSpPr>
            <p:nvPr/>
          </p:nvSpPr>
          <p:spPr bwMode="auto">
            <a:xfrm flipV="1">
              <a:off x="1818" y="3638"/>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2" name="Line 83">
              <a:extLst>
                <a:ext uri="{FF2B5EF4-FFF2-40B4-BE49-F238E27FC236}">
                  <a16:creationId xmlns:a16="http://schemas.microsoft.com/office/drawing/2014/main" id="{AE28247F-91B6-2FD9-7FA2-2329A0601937}"/>
                </a:ext>
              </a:extLst>
            </p:cNvPr>
            <p:cNvSpPr>
              <a:spLocks noChangeShapeType="1"/>
            </p:cNvSpPr>
            <p:nvPr/>
          </p:nvSpPr>
          <p:spPr bwMode="auto">
            <a:xfrm flipV="1">
              <a:off x="1818" y="3651"/>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3" name="Line 84">
              <a:extLst>
                <a:ext uri="{FF2B5EF4-FFF2-40B4-BE49-F238E27FC236}">
                  <a16:creationId xmlns:a16="http://schemas.microsoft.com/office/drawing/2014/main" id="{6EF8B69C-B3E0-6DA9-9237-786E735876F6}"/>
                </a:ext>
              </a:extLst>
            </p:cNvPr>
            <p:cNvSpPr>
              <a:spLocks noChangeShapeType="1"/>
            </p:cNvSpPr>
            <p:nvPr/>
          </p:nvSpPr>
          <p:spPr bwMode="auto">
            <a:xfrm flipV="1">
              <a:off x="1818" y="3665"/>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4" name="Line 85">
              <a:extLst>
                <a:ext uri="{FF2B5EF4-FFF2-40B4-BE49-F238E27FC236}">
                  <a16:creationId xmlns:a16="http://schemas.microsoft.com/office/drawing/2014/main" id="{1F3ACB5A-D718-89BC-6615-8AC7E8B87E18}"/>
                </a:ext>
              </a:extLst>
            </p:cNvPr>
            <p:cNvSpPr>
              <a:spLocks noChangeShapeType="1"/>
            </p:cNvSpPr>
            <p:nvPr/>
          </p:nvSpPr>
          <p:spPr bwMode="auto">
            <a:xfrm flipV="1">
              <a:off x="1818" y="3680"/>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5" name="Line 86">
              <a:extLst>
                <a:ext uri="{FF2B5EF4-FFF2-40B4-BE49-F238E27FC236}">
                  <a16:creationId xmlns:a16="http://schemas.microsoft.com/office/drawing/2014/main" id="{B5359014-61F8-2A57-2E38-669204BAA0E5}"/>
                </a:ext>
              </a:extLst>
            </p:cNvPr>
            <p:cNvSpPr>
              <a:spLocks noChangeShapeType="1"/>
            </p:cNvSpPr>
            <p:nvPr/>
          </p:nvSpPr>
          <p:spPr bwMode="auto">
            <a:xfrm flipV="1">
              <a:off x="1818" y="3694"/>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6" name="Line 87">
              <a:extLst>
                <a:ext uri="{FF2B5EF4-FFF2-40B4-BE49-F238E27FC236}">
                  <a16:creationId xmlns:a16="http://schemas.microsoft.com/office/drawing/2014/main" id="{4898B546-25BE-38F7-B7AD-15CBD8C2EE1C}"/>
                </a:ext>
              </a:extLst>
            </p:cNvPr>
            <p:cNvSpPr>
              <a:spLocks noChangeShapeType="1"/>
            </p:cNvSpPr>
            <p:nvPr/>
          </p:nvSpPr>
          <p:spPr bwMode="auto">
            <a:xfrm flipV="1">
              <a:off x="1822" y="3589"/>
              <a:ext cx="0" cy="1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7" name="Line 88">
              <a:extLst>
                <a:ext uri="{FF2B5EF4-FFF2-40B4-BE49-F238E27FC236}">
                  <a16:creationId xmlns:a16="http://schemas.microsoft.com/office/drawing/2014/main" id="{2C326996-7EFB-9712-38B4-82EB039473A5}"/>
                </a:ext>
              </a:extLst>
            </p:cNvPr>
            <p:cNvSpPr>
              <a:spLocks noChangeShapeType="1"/>
            </p:cNvSpPr>
            <p:nvPr/>
          </p:nvSpPr>
          <p:spPr bwMode="auto">
            <a:xfrm flipV="1">
              <a:off x="1818" y="3589"/>
              <a:ext cx="0" cy="1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28" name="Freeform 93">
              <a:extLst>
                <a:ext uri="{FF2B5EF4-FFF2-40B4-BE49-F238E27FC236}">
                  <a16:creationId xmlns:a16="http://schemas.microsoft.com/office/drawing/2014/main" id="{DC3B0476-1BDD-50EA-3F68-846FDA0FB4D3}"/>
                </a:ext>
              </a:extLst>
            </p:cNvPr>
            <p:cNvSpPr>
              <a:spLocks/>
            </p:cNvSpPr>
            <p:nvPr/>
          </p:nvSpPr>
          <p:spPr bwMode="auto">
            <a:xfrm>
              <a:off x="1786" y="3699"/>
              <a:ext cx="33" cy="91"/>
            </a:xfrm>
            <a:custGeom>
              <a:avLst/>
              <a:gdLst>
                <a:gd name="T0" fmla="*/ 32 w 33"/>
                <a:gd name="T1" fmla="*/ 0 h 91"/>
                <a:gd name="T2" fmla="*/ 7 w 33"/>
                <a:gd name="T3" fmla="*/ 42 h 91"/>
                <a:gd name="T4" fmla="*/ 0 w 33"/>
                <a:gd name="T5" fmla="*/ 90 h 91"/>
                <a:gd name="T6" fmla="*/ 0 60000 65536"/>
                <a:gd name="T7" fmla="*/ 0 60000 65536"/>
                <a:gd name="T8" fmla="*/ 0 60000 65536"/>
                <a:gd name="T9" fmla="*/ 0 w 33"/>
                <a:gd name="T10" fmla="*/ 0 h 91"/>
                <a:gd name="T11" fmla="*/ 33 w 33"/>
                <a:gd name="T12" fmla="*/ 91 h 91"/>
              </a:gdLst>
              <a:ahLst/>
              <a:cxnLst>
                <a:cxn ang="T6">
                  <a:pos x="T0" y="T1"/>
                </a:cxn>
                <a:cxn ang="T7">
                  <a:pos x="T2" y="T3"/>
                </a:cxn>
                <a:cxn ang="T8">
                  <a:pos x="T4" y="T5"/>
                </a:cxn>
              </a:cxnLst>
              <a:rect l="T9" t="T10" r="T11" b="T12"/>
              <a:pathLst>
                <a:path w="33" h="91">
                  <a:moveTo>
                    <a:pt x="32" y="0"/>
                  </a:moveTo>
                  <a:lnTo>
                    <a:pt x="7" y="42"/>
                  </a:lnTo>
                  <a:lnTo>
                    <a:pt x="0" y="9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29" name="Line 90">
              <a:extLst>
                <a:ext uri="{FF2B5EF4-FFF2-40B4-BE49-F238E27FC236}">
                  <a16:creationId xmlns:a16="http://schemas.microsoft.com/office/drawing/2014/main" id="{54C91178-047B-EBCB-F361-9AE93D6D1A62}"/>
                </a:ext>
              </a:extLst>
            </p:cNvPr>
            <p:cNvSpPr>
              <a:spLocks noChangeShapeType="1"/>
            </p:cNvSpPr>
            <p:nvPr/>
          </p:nvSpPr>
          <p:spPr bwMode="auto">
            <a:xfrm flipV="1">
              <a:off x="1818" y="3474"/>
              <a:ext cx="0" cy="1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0" name="Line 91">
              <a:extLst>
                <a:ext uri="{FF2B5EF4-FFF2-40B4-BE49-F238E27FC236}">
                  <a16:creationId xmlns:a16="http://schemas.microsoft.com/office/drawing/2014/main" id="{858EA6D3-F8FC-52F8-9D75-0C51DEF52186}"/>
                </a:ext>
              </a:extLst>
            </p:cNvPr>
            <p:cNvSpPr>
              <a:spLocks noChangeShapeType="1"/>
            </p:cNvSpPr>
            <p:nvPr/>
          </p:nvSpPr>
          <p:spPr bwMode="auto">
            <a:xfrm flipV="1">
              <a:off x="1822" y="3460"/>
              <a:ext cx="0" cy="1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1" name="Line 92">
              <a:extLst>
                <a:ext uri="{FF2B5EF4-FFF2-40B4-BE49-F238E27FC236}">
                  <a16:creationId xmlns:a16="http://schemas.microsoft.com/office/drawing/2014/main" id="{ED287B14-2161-75DE-F307-16DECDBEAEC8}"/>
                </a:ext>
              </a:extLst>
            </p:cNvPr>
            <p:cNvSpPr>
              <a:spLocks noChangeShapeType="1"/>
            </p:cNvSpPr>
            <p:nvPr/>
          </p:nvSpPr>
          <p:spPr bwMode="auto">
            <a:xfrm flipH="1" flipV="1">
              <a:off x="1754" y="3601"/>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2" name="Line 93">
              <a:extLst>
                <a:ext uri="{FF2B5EF4-FFF2-40B4-BE49-F238E27FC236}">
                  <a16:creationId xmlns:a16="http://schemas.microsoft.com/office/drawing/2014/main" id="{E4A8C2D7-BCAC-0C70-C4E6-62B9948B05BD}"/>
                </a:ext>
              </a:extLst>
            </p:cNvPr>
            <p:cNvSpPr>
              <a:spLocks noChangeShapeType="1"/>
            </p:cNvSpPr>
            <p:nvPr/>
          </p:nvSpPr>
          <p:spPr bwMode="auto">
            <a:xfrm flipH="1" flipV="1">
              <a:off x="1754" y="3590"/>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3" name="Line 94">
              <a:extLst>
                <a:ext uri="{FF2B5EF4-FFF2-40B4-BE49-F238E27FC236}">
                  <a16:creationId xmlns:a16="http://schemas.microsoft.com/office/drawing/2014/main" id="{E1497E59-2535-E84E-35FF-DCCBBE8B6C77}"/>
                </a:ext>
              </a:extLst>
            </p:cNvPr>
            <p:cNvSpPr>
              <a:spLocks noChangeShapeType="1"/>
            </p:cNvSpPr>
            <p:nvPr/>
          </p:nvSpPr>
          <p:spPr bwMode="auto">
            <a:xfrm flipH="1" flipV="1">
              <a:off x="1754" y="357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4" name="Line 95">
              <a:extLst>
                <a:ext uri="{FF2B5EF4-FFF2-40B4-BE49-F238E27FC236}">
                  <a16:creationId xmlns:a16="http://schemas.microsoft.com/office/drawing/2014/main" id="{95A11BD9-B1E8-F958-6900-3FEB9F675700}"/>
                </a:ext>
              </a:extLst>
            </p:cNvPr>
            <p:cNvSpPr>
              <a:spLocks noChangeShapeType="1"/>
            </p:cNvSpPr>
            <p:nvPr/>
          </p:nvSpPr>
          <p:spPr bwMode="auto">
            <a:xfrm flipH="1" flipV="1">
              <a:off x="1754" y="3581"/>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5" name="Line 96">
              <a:extLst>
                <a:ext uri="{FF2B5EF4-FFF2-40B4-BE49-F238E27FC236}">
                  <a16:creationId xmlns:a16="http://schemas.microsoft.com/office/drawing/2014/main" id="{EAE8BC84-5556-2249-9066-4064BFD2DAB0}"/>
                </a:ext>
              </a:extLst>
            </p:cNvPr>
            <p:cNvSpPr>
              <a:spLocks noChangeShapeType="1"/>
            </p:cNvSpPr>
            <p:nvPr/>
          </p:nvSpPr>
          <p:spPr bwMode="auto">
            <a:xfrm flipH="1" flipV="1">
              <a:off x="1754" y="3563"/>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6" name="Line 97">
              <a:extLst>
                <a:ext uri="{FF2B5EF4-FFF2-40B4-BE49-F238E27FC236}">
                  <a16:creationId xmlns:a16="http://schemas.microsoft.com/office/drawing/2014/main" id="{C560ACE6-354D-B6A5-834F-5A923471B921}"/>
                </a:ext>
              </a:extLst>
            </p:cNvPr>
            <p:cNvSpPr>
              <a:spLocks noChangeShapeType="1"/>
            </p:cNvSpPr>
            <p:nvPr/>
          </p:nvSpPr>
          <p:spPr bwMode="auto">
            <a:xfrm flipH="1" flipV="1">
              <a:off x="1757" y="3557"/>
              <a:ext cx="4"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7" name="Line 98">
              <a:extLst>
                <a:ext uri="{FF2B5EF4-FFF2-40B4-BE49-F238E27FC236}">
                  <a16:creationId xmlns:a16="http://schemas.microsoft.com/office/drawing/2014/main" id="{D77F4252-CB18-D2E2-B92C-689F8BAB9256}"/>
                </a:ext>
              </a:extLst>
            </p:cNvPr>
            <p:cNvSpPr>
              <a:spLocks noChangeShapeType="1"/>
            </p:cNvSpPr>
            <p:nvPr/>
          </p:nvSpPr>
          <p:spPr bwMode="auto">
            <a:xfrm flipH="1" flipV="1">
              <a:off x="1786" y="3586"/>
              <a:ext cx="4"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8" name="Line 99">
              <a:extLst>
                <a:ext uri="{FF2B5EF4-FFF2-40B4-BE49-F238E27FC236}">
                  <a16:creationId xmlns:a16="http://schemas.microsoft.com/office/drawing/2014/main" id="{4EC2687D-B314-4F60-D3D3-786375D2D479}"/>
                </a:ext>
              </a:extLst>
            </p:cNvPr>
            <p:cNvSpPr>
              <a:spLocks noChangeShapeType="1"/>
            </p:cNvSpPr>
            <p:nvPr/>
          </p:nvSpPr>
          <p:spPr bwMode="auto">
            <a:xfrm flipH="1" flipV="1">
              <a:off x="1815" y="3557"/>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39" name="Freeform 104">
              <a:extLst>
                <a:ext uri="{FF2B5EF4-FFF2-40B4-BE49-F238E27FC236}">
                  <a16:creationId xmlns:a16="http://schemas.microsoft.com/office/drawing/2014/main" id="{4511CBB9-70DE-20C0-827E-CD76140F7397}"/>
                </a:ext>
              </a:extLst>
            </p:cNvPr>
            <p:cNvSpPr>
              <a:spLocks/>
            </p:cNvSpPr>
            <p:nvPr/>
          </p:nvSpPr>
          <p:spPr bwMode="auto">
            <a:xfrm>
              <a:off x="1761" y="3557"/>
              <a:ext cx="1" cy="65"/>
            </a:xfrm>
            <a:custGeom>
              <a:avLst/>
              <a:gdLst>
                <a:gd name="T0" fmla="*/ 0 w 1"/>
                <a:gd name="T1" fmla="*/ 0 h 65"/>
                <a:gd name="T2" fmla="*/ 0 w 1"/>
                <a:gd name="T3" fmla="*/ 32 h 65"/>
                <a:gd name="T4" fmla="*/ 0 w 1"/>
                <a:gd name="T5" fmla="*/ 64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32"/>
                  </a:lnTo>
                  <a:lnTo>
                    <a:pt x="0" y="6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40" name="Line 101">
              <a:extLst>
                <a:ext uri="{FF2B5EF4-FFF2-40B4-BE49-F238E27FC236}">
                  <a16:creationId xmlns:a16="http://schemas.microsoft.com/office/drawing/2014/main" id="{8FBB338D-6808-EDB6-C88A-C1AD15863082}"/>
                </a:ext>
              </a:extLst>
            </p:cNvPr>
            <p:cNvSpPr>
              <a:spLocks noChangeShapeType="1"/>
            </p:cNvSpPr>
            <p:nvPr/>
          </p:nvSpPr>
          <p:spPr bwMode="auto">
            <a:xfrm>
              <a:off x="1786" y="3589"/>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1" name="Line 102">
              <a:extLst>
                <a:ext uri="{FF2B5EF4-FFF2-40B4-BE49-F238E27FC236}">
                  <a16:creationId xmlns:a16="http://schemas.microsoft.com/office/drawing/2014/main" id="{57499B27-54F9-6057-291C-EBC81FBD5F43}"/>
                </a:ext>
              </a:extLst>
            </p:cNvPr>
            <p:cNvSpPr>
              <a:spLocks noChangeShapeType="1"/>
            </p:cNvSpPr>
            <p:nvPr/>
          </p:nvSpPr>
          <p:spPr bwMode="auto">
            <a:xfrm>
              <a:off x="1786" y="3557"/>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2" name="Line 103">
              <a:extLst>
                <a:ext uri="{FF2B5EF4-FFF2-40B4-BE49-F238E27FC236}">
                  <a16:creationId xmlns:a16="http://schemas.microsoft.com/office/drawing/2014/main" id="{5CF6B617-1136-07F6-0081-68E891FA68A2}"/>
                </a:ext>
              </a:extLst>
            </p:cNvPr>
            <p:cNvSpPr>
              <a:spLocks noChangeShapeType="1"/>
            </p:cNvSpPr>
            <p:nvPr/>
          </p:nvSpPr>
          <p:spPr bwMode="auto">
            <a:xfrm>
              <a:off x="1754" y="3557"/>
              <a:ext cx="6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3" name="Line 104">
              <a:extLst>
                <a:ext uri="{FF2B5EF4-FFF2-40B4-BE49-F238E27FC236}">
                  <a16:creationId xmlns:a16="http://schemas.microsoft.com/office/drawing/2014/main" id="{92F4EA99-7826-9E77-F6CF-D3CAA11FA9FF}"/>
                </a:ext>
              </a:extLst>
            </p:cNvPr>
            <p:cNvSpPr>
              <a:spLocks noChangeShapeType="1"/>
            </p:cNvSpPr>
            <p:nvPr/>
          </p:nvSpPr>
          <p:spPr bwMode="auto">
            <a:xfrm flipV="1">
              <a:off x="1754" y="3557"/>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4" name="Line 105">
              <a:extLst>
                <a:ext uri="{FF2B5EF4-FFF2-40B4-BE49-F238E27FC236}">
                  <a16:creationId xmlns:a16="http://schemas.microsoft.com/office/drawing/2014/main" id="{D85C26AE-E905-FA27-2533-D1E55323EB96}"/>
                </a:ext>
              </a:extLst>
            </p:cNvPr>
            <p:cNvSpPr>
              <a:spLocks noChangeShapeType="1"/>
            </p:cNvSpPr>
            <p:nvPr/>
          </p:nvSpPr>
          <p:spPr bwMode="auto">
            <a:xfrm flipH="1">
              <a:off x="1754" y="3589"/>
              <a:ext cx="6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5" name="Line 106">
              <a:extLst>
                <a:ext uri="{FF2B5EF4-FFF2-40B4-BE49-F238E27FC236}">
                  <a16:creationId xmlns:a16="http://schemas.microsoft.com/office/drawing/2014/main" id="{1606BA1C-D380-E016-CE89-468F11312D8C}"/>
                </a:ext>
              </a:extLst>
            </p:cNvPr>
            <p:cNvSpPr>
              <a:spLocks noChangeShapeType="1"/>
            </p:cNvSpPr>
            <p:nvPr/>
          </p:nvSpPr>
          <p:spPr bwMode="auto">
            <a:xfrm flipV="1">
              <a:off x="1754" y="3589"/>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6" name="Line 107">
              <a:extLst>
                <a:ext uri="{FF2B5EF4-FFF2-40B4-BE49-F238E27FC236}">
                  <a16:creationId xmlns:a16="http://schemas.microsoft.com/office/drawing/2014/main" id="{F3E3D935-96D5-99D1-55B2-B68C0484B727}"/>
                </a:ext>
              </a:extLst>
            </p:cNvPr>
            <p:cNvSpPr>
              <a:spLocks noChangeShapeType="1"/>
            </p:cNvSpPr>
            <p:nvPr/>
          </p:nvSpPr>
          <p:spPr bwMode="auto">
            <a:xfrm flipH="1">
              <a:off x="1754" y="3621"/>
              <a:ext cx="6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7" name="Line 108">
              <a:extLst>
                <a:ext uri="{FF2B5EF4-FFF2-40B4-BE49-F238E27FC236}">
                  <a16:creationId xmlns:a16="http://schemas.microsoft.com/office/drawing/2014/main" id="{722394C7-DB05-B1E1-29FF-571196A08A3D}"/>
                </a:ext>
              </a:extLst>
            </p:cNvPr>
            <p:cNvSpPr>
              <a:spLocks noChangeShapeType="1"/>
            </p:cNvSpPr>
            <p:nvPr/>
          </p:nvSpPr>
          <p:spPr bwMode="auto">
            <a:xfrm flipV="1">
              <a:off x="1729" y="3390"/>
              <a:ext cx="9"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8" name="Line 109">
              <a:extLst>
                <a:ext uri="{FF2B5EF4-FFF2-40B4-BE49-F238E27FC236}">
                  <a16:creationId xmlns:a16="http://schemas.microsoft.com/office/drawing/2014/main" id="{16116374-3486-10D5-05FF-5C842800C3DF}"/>
                </a:ext>
              </a:extLst>
            </p:cNvPr>
            <p:cNvSpPr>
              <a:spLocks noChangeShapeType="1"/>
            </p:cNvSpPr>
            <p:nvPr/>
          </p:nvSpPr>
          <p:spPr bwMode="auto">
            <a:xfrm flipV="1">
              <a:off x="1729" y="3385"/>
              <a:ext cx="6"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49" name="Line 110">
              <a:extLst>
                <a:ext uri="{FF2B5EF4-FFF2-40B4-BE49-F238E27FC236}">
                  <a16:creationId xmlns:a16="http://schemas.microsoft.com/office/drawing/2014/main" id="{8AC1986D-B8C3-221A-C9DA-68C197FD6D1B}"/>
                </a:ext>
              </a:extLst>
            </p:cNvPr>
            <p:cNvSpPr>
              <a:spLocks noChangeShapeType="1"/>
            </p:cNvSpPr>
            <p:nvPr/>
          </p:nvSpPr>
          <p:spPr bwMode="auto">
            <a:xfrm flipV="1">
              <a:off x="1734" y="3398"/>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0" name="Line 111">
              <a:extLst>
                <a:ext uri="{FF2B5EF4-FFF2-40B4-BE49-F238E27FC236}">
                  <a16:creationId xmlns:a16="http://schemas.microsoft.com/office/drawing/2014/main" id="{5C6A6ABE-2C91-097B-0073-1D54B6226D0D}"/>
                </a:ext>
              </a:extLst>
            </p:cNvPr>
            <p:cNvSpPr>
              <a:spLocks noChangeShapeType="1"/>
            </p:cNvSpPr>
            <p:nvPr/>
          </p:nvSpPr>
          <p:spPr bwMode="auto">
            <a:xfrm flipH="1" flipV="1">
              <a:off x="1729" y="3390"/>
              <a:ext cx="9"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1" name="Line 112">
              <a:extLst>
                <a:ext uri="{FF2B5EF4-FFF2-40B4-BE49-F238E27FC236}">
                  <a16:creationId xmlns:a16="http://schemas.microsoft.com/office/drawing/2014/main" id="{D292EB04-9A28-0882-4F05-75C850B42804}"/>
                </a:ext>
              </a:extLst>
            </p:cNvPr>
            <p:cNvSpPr>
              <a:spLocks noChangeShapeType="1"/>
            </p:cNvSpPr>
            <p:nvPr/>
          </p:nvSpPr>
          <p:spPr bwMode="auto">
            <a:xfrm flipH="1" flipV="1">
              <a:off x="1729" y="3398"/>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2" name="Line 113">
              <a:extLst>
                <a:ext uri="{FF2B5EF4-FFF2-40B4-BE49-F238E27FC236}">
                  <a16:creationId xmlns:a16="http://schemas.microsoft.com/office/drawing/2014/main" id="{9654D527-1A67-3867-6DB6-667237C74401}"/>
                </a:ext>
              </a:extLst>
            </p:cNvPr>
            <p:cNvSpPr>
              <a:spLocks noChangeShapeType="1"/>
            </p:cNvSpPr>
            <p:nvPr/>
          </p:nvSpPr>
          <p:spPr bwMode="auto">
            <a:xfrm flipH="1" flipV="1">
              <a:off x="1731" y="3385"/>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3" name="Line 114">
              <a:extLst>
                <a:ext uri="{FF2B5EF4-FFF2-40B4-BE49-F238E27FC236}">
                  <a16:creationId xmlns:a16="http://schemas.microsoft.com/office/drawing/2014/main" id="{4846A1EE-3732-C8D4-D42B-76C6DCE80544}"/>
                </a:ext>
              </a:extLst>
            </p:cNvPr>
            <p:cNvSpPr>
              <a:spLocks noChangeShapeType="1"/>
            </p:cNvSpPr>
            <p:nvPr/>
          </p:nvSpPr>
          <p:spPr bwMode="auto">
            <a:xfrm>
              <a:off x="1723" y="3373"/>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4" name="Line 115">
              <a:extLst>
                <a:ext uri="{FF2B5EF4-FFF2-40B4-BE49-F238E27FC236}">
                  <a16:creationId xmlns:a16="http://schemas.microsoft.com/office/drawing/2014/main" id="{DDD4B8BC-ED8A-66FD-B839-E2190E32CDB9}"/>
                </a:ext>
              </a:extLst>
            </p:cNvPr>
            <p:cNvSpPr>
              <a:spLocks noChangeShapeType="1"/>
            </p:cNvSpPr>
            <p:nvPr/>
          </p:nvSpPr>
          <p:spPr bwMode="auto">
            <a:xfrm flipV="1">
              <a:off x="1729" y="3379"/>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5" name="Freeform 120">
              <a:extLst>
                <a:ext uri="{FF2B5EF4-FFF2-40B4-BE49-F238E27FC236}">
                  <a16:creationId xmlns:a16="http://schemas.microsoft.com/office/drawing/2014/main" id="{E460B45C-6D10-7BB9-B1E2-F50863C8A8DE}"/>
                </a:ext>
              </a:extLst>
            </p:cNvPr>
            <p:cNvSpPr>
              <a:spLocks/>
            </p:cNvSpPr>
            <p:nvPr/>
          </p:nvSpPr>
          <p:spPr bwMode="auto">
            <a:xfrm>
              <a:off x="1729" y="3385"/>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56" name="Freeform 121">
              <a:extLst>
                <a:ext uri="{FF2B5EF4-FFF2-40B4-BE49-F238E27FC236}">
                  <a16:creationId xmlns:a16="http://schemas.microsoft.com/office/drawing/2014/main" id="{594145D5-3912-45C9-11A8-C4C06E46160C}"/>
                </a:ext>
              </a:extLst>
            </p:cNvPr>
            <p:cNvSpPr>
              <a:spLocks/>
            </p:cNvSpPr>
            <p:nvPr/>
          </p:nvSpPr>
          <p:spPr bwMode="auto">
            <a:xfrm>
              <a:off x="1729" y="3399"/>
              <a:ext cx="17" cy="17"/>
            </a:xfrm>
            <a:custGeom>
              <a:avLst/>
              <a:gdLst>
                <a:gd name="T0" fmla="*/ 0 w 17"/>
                <a:gd name="T1" fmla="*/ 0 h 17"/>
                <a:gd name="T2" fmla="*/ 8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8"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57" name="Line 118">
              <a:extLst>
                <a:ext uri="{FF2B5EF4-FFF2-40B4-BE49-F238E27FC236}">
                  <a16:creationId xmlns:a16="http://schemas.microsoft.com/office/drawing/2014/main" id="{481B4163-FA3F-1DB2-C8B2-A1D6CAAE823E}"/>
                </a:ext>
              </a:extLst>
            </p:cNvPr>
            <p:cNvSpPr>
              <a:spLocks noChangeShapeType="1"/>
            </p:cNvSpPr>
            <p:nvPr/>
          </p:nvSpPr>
          <p:spPr bwMode="auto">
            <a:xfrm>
              <a:off x="1738" y="3379"/>
              <a:ext cx="0" cy="8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8" name="Line 119">
              <a:extLst>
                <a:ext uri="{FF2B5EF4-FFF2-40B4-BE49-F238E27FC236}">
                  <a16:creationId xmlns:a16="http://schemas.microsoft.com/office/drawing/2014/main" id="{48FE6B5F-4EEC-EF45-39A1-DE237380701F}"/>
                </a:ext>
              </a:extLst>
            </p:cNvPr>
            <p:cNvSpPr>
              <a:spLocks noChangeShapeType="1"/>
            </p:cNvSpPr>
            <p:nvPr/>
          </p:nvSpPr>
          <p:spPr bwMode="auto">
            <a:xfrm>
              <a:off x="1766" y="3410"/>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59" name="Line 120">
              <a:extLst>
                <a:ext uri="{FF2B5EF4-FFF2-40B4-BE49-F238E27FC236}">
                  <a16:creationId xmlns:a16="http://schemas.microsoft.com/office/drawing/2014/main" id="{EAEAE471-7E27-2270-6AD5-91C03179E48D}"/>
                </a:ext>
              </a:extLst>
            </p:cNvPr>
            <p:cNvSpPr>
              <a:spLocks noChangeShapeType="1"/>
            </p:cNvSpPr>
            <p:nvPr/>
          </p:nvSpPr>
          <p:spPr bwMode="auto">
            <a:xfrm flipH="1">
              <a:off x="1738" y="3427"/>
              <a:ext cx="4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0" name="Line 121">
              <a:extLst>
                <a:ext uri="{FF2B5EF4-FFF2-40B4-BE49-F238E27FC236}">
                  <a16:creationId xmlns:a16="http://schemas.microsoft.com/office/drawing/2014/main" id="{A16A1F91-C643-EF2D-B212-075B436DA7C9}"/>
                </a:ext>
              </a:extLst>
            </p:cNvPr>
            <p:cNvSpPr>
              <a:spLocks noChangeShapeType="1"/>
            </p:cNvSpPr>
            <p:nvPr/>
          </p:nvSpPr>
          <p:spPr bwMode="auto">
            <a:xfrm flipH="1">
              <a:off x="1738" y="3413"/>
              <a:ext cx="4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1" name="Line 122">
              <a:extLst>
                <a:ext uri="{FF2B5EF4-FFF2-40B4-BE49-F238E27FC236}">
                  <a16:creationId xmlns:a16="http://schemas.microsoft.com/office/drawing/2014/main" id="{79954968-E15B-0B1C-A2EC-72127E95AFE7}"/>
                </a:ext>
              </a:extLst>
            </p:cNvPr>
            <p:cNvSpPr>
              <a:spLocks noChangeShapeType="1"/>
            </p:cNvSpPr>
            <p:nvPr/>
          </p:nvSpPr>
          <p:spPr bwMode="auto">
            <a:xfrm>
              <a:off x="1738" y="3379"/>
              <a:ext cx="5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2" name="Line 123">
              <a:extLst>
                <a:ext uri="{FF2B5EF4-FFF2-40B4-BE49-F238E27FC236}">
                  <a16:creationId xmlns:a16="http://schemas.microsoft.com/office/drawing/2014/main" id="{5B6A8885-54AC-446C-E114-A792241452AC}"/>
                </a:ext>
              </a:extLst>
            </p:cNvPr>
            <p:cNvSpPr>
              <a:spLocks noChangeShapeType="1"/>
            </p:cNvSpPr>
            <p:nvPr/>
          </p:nvSpPr>
          <p:spPr bwMode="auto">
            <a:xfrm>
              <a:off x="1778" y="3413"/>
              <a:ext cx="5"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3" name="Line 124">
              <a:extLst>
                <a:ext uri="{FF2B5EF4-FFF2-40B4-BE49-F238E27FC236}">
                  <a16:creationId xmlns:a16="http://schemas.microsoft.com/office/drawing/2014/main" id="{25D0E2DA-5916-FA3F-F63F-47AF92CFF26A}"/>
                </a:ext>
              </a:extLst>
            </p:cNvPr>
            <p:cNvSpPr>
              <a:spLocks noChangeShapeType="1"/>
            </p:cNvSpPr>
            <p:nvPr/>
          </p:nvSpPr>
          <p:spPr bwMode="auto">
            <a:xfrm flipV="1">
              <a:off x="1778" y="3421"/>
              <a:ext cx="5"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4" name="Line 125">
              <a:extLst>
                <a:ext uri="{FF2B5EF4-FFF2-40B4-BE49-F238E27FC236}">
                  <a16:creationId xmlns:a16="http://schemas.microsoft.com/office/drawing/2014/main" id="{C9887FFA-9453-876A-6D01-04D069A2E220}"/>
                </a:ext>
              </a:extLst>
            </p:cNvPr>
            <p:cNvSpPr>
              <a:spLocks noChangeShapeType="1"/>
            </p:cNvSpPr>
            <p:nvPr/>
          </p:nvSpPr>
          <p:spPr bwMode="auto">
            <a:xfrm>
              <a:off x="1778" y="3413"/>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5" name="Line 126">
              <a:extLst>
                <a:ext uri="{FF2B5EF4-FFF2-40B4-BE49-F238E27FC236}">
                  <a16:creationId xmlns:a16="http://schemas.microsoft.com/office/drawing/2014/main" id="{ECF857F9-2440-3059-F2D3-E99914ACAA25}"/>
                </a:ext>
              </a:extLst>
            </p:cNvPr>
            <p:cNvSpPr>
              <a:spLocks noChangeShapeType="1"/>
            </p:cNvSpPr>
            <p:nvPr/>
          </p:nvSpPr>
          <p:spPr bwMode="auto">
            <a:xfrm flipH="1">
              <a:off x="1703" y="3474"/>
              <a:ext cx="1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6" name="Line 127">
              <a:extLst>
                <a:ext uri="{FF2B5EF4-FFF2-40B4-BE49-F238E27FC236}">
                  <a16:creationId xmlns:a16="http://schemas.microsoft.com/office/drawing/2014/main" id="{432E5C20-7D58-DB19-A0E2-3E85916DA32A}"/>
                </a:ext>
              </a:extLst>
            </p:cNvPr>
            <p:cNvSpPr>
              <a:spLocks noChangeShapeType="1"/>
            </p:cNvSpPr>
            <p:nvPr/>
          </p:nvSpPr>
          <p:spPr bwMode="auto">
            <a:xfrm flipH="1">
              <a:off x="1726" y="3448"/>
              <a:ext cx="12"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7" name="Line 128">
              <a:extLst>
                <a:ext uri="{FF2B5EF4-FFF2-40B4-BE49-F238E27FC236}">
                  <a16:creationId xmlns:a16="http://schemas.microsoft.com/office/drawing/2014/main" id="{642BE134-F9B6-A86F-1B2E-A52FD2458414}"/>
                </a:ext>
              </a:extLst>
            </p:cNvPr>
            <p:cNvSpPr>
              <a:spLocks noChangeShapeType="1"/>
            </p:cNvSpPr>
            <p:nvPr/>
          </p:nvSpPr>
          <p:spPr bwMode="auto">
            <a:xfrm flipH="1">
              <a:off x="1703" y="3462"/>
              <a:ext cx="1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8" name="Line 129">
              <a:extLst>
                <a:ext uri="{FF2B5EF4-FFF2-40B4-BE49-F238E27FC236}">
                  <a16:creationId xmlns:a16="http://schemas.microsoft.com/office/drawing/2014/main" id="{A9FA7BF7-12CB-E793-43EA-69E4B11E63FD}"/>
                </a:ext>
              </a:extLst>
            </p:cNvPr>
            <p:cNvSpPr>
              <a:spLocks noChangeShapeType="1"/>
            </p:cNvSpPr>
            <p:nvPr/>
          </p:nvSpPr>
          <p:spPr bwMode="auto">
            <a:xfrm flipV="1">
              <a:off x="2034" y="3561"/>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69" name="Line 130">
              <a:extLst>
                <a:ext uri="{FF2B5EF4-FFF2-40B4-BE49-F238E27FC236}">
                  <a16:creationId xmlns:a16="http://schemas.microsoft.com/office/drawing/2014/main" id="{7061252A-C64E-DB2E-BDE7-9775DD5C6B64}"/>
                </a:ext>
              </a:extLst>
            </p:cNvPr>
            <p:cNvSpPr>
              <a:spLocks noChangeShapeType="1"/>
            </p:cNvSpPr>
            <p:nvPr/>
          </p:nvSpPr>
          <p:spPr bwMode="auto">
            <a:xfrm flipV="1">
              <a:off x="2034" y="3547"/>
              <a:ext cx="5"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0" name="Line 131">
              <a:extLst>
                <a:ext uri="{FF2B5EF4-FFF2-40B4-BE49-F238E27FC236}">
                  <a16:creationId xmlns:a16="http://schemas.microsoft.com/office/drawing/2014/main" id="{171A9451-6CE7-E0CB-2BC6-BF38B7A84FCC}"/>
                </a:ext>
              </a:extLst>
            </p:cNvPr>
            <p:cNvSpPr>
              <a:spLocks noChangeShapeType="1"/>
            </p:cNvSpPr>
            <p:nvPr/>
          </p:nvSpPr>
          <p:spPr bwMode="auto">
            <a:xfrm flipV="1">
              <a:off x="2034" y="3534"/>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1" name="Line 132">
              <a:extLst>
                <a:ext uri="{FF2B5EF4-FFF2-40B4-BE49-F238E27FC236}">
                  <a16:creationId xmlns:a16="http://schemas.microsoft.com/office/drawing/2014/main" id="{323E2FAC-A0DA-AE80-54C2-6AE12E250812}"/>
                </a:ext>
              </a:extLst>
            </p:cNvPr>
            <p:cNvSpPr>
              <a:spLocks noChangeShapeType="1"/>
            </p:cNvSpPr>
            <p:nvPr/>
          </p:nvSpPr>
          <p:spPr bwMode="auto">
            <a:xfrm flipV="1">
              <a:off x="2034" y="3518"/>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2" name="Line 133">
              <a:extLst>
                <a:ext uri="{FF2B5EF4-FFF2-40B4-BE49-F238E27FC236}">
                  <a16:creationId xmlns:a16="http://schemas.microsoft.com/office/drawing/2014/main" id="{24E023C1-0220-4E57-1366-3C40795127AF}"/>
                </a:ext>
              </a:extLst>
            </p:cNvPr>
            <p:cNvSpPr>
              <a:spLocks noChangeShapeType="1"/>
            </p:cNvSpPr>
            <p:nvPr/>
          </p:nvSpPr>
          <p:spPr bwMode="auto">
            <a:xfrm flipV="1">
              <a:off x="2034" y="3505"/>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3" name="Line 134">
              <a:extLst>
                <a:ext uri="{FF2B5EF4-FFF2-40B4-BE49-F238E27FC236}">
                  <a16:creationId xmlns:a16="http://schemas.microsoft.com/office/drawing/2014/main" id="{6948E9FD-CBBB-B07F-EE94-436A873DAEF6}"/>
                </a:ext>
              </a:extLst>
            </p:cNvPr>
            <p:cNvSpPr>
              <a:spLocks noChangeShapeType="1"/>
            </p:cNvSpPr>
            <p:nvPr/>
          </p:nvSpPr>
          <p:spPr bwMode="auto">
            <a:xfrm flipV="1">
              <a:off x="2034" y="3604"/>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4" name="Line 135">
              <a:extLst>
                <a:ext uri="{FF2B5EF4-FFF2-40B4-BE49-F238E27FC236}">
                  <a16:creationId xmlns:a16="http://schemas.microsoft.com/office/drawing/2014/main" id="{D393801F-508A-F5C1-A52A-CD07366AC2DD}"/>
                </a:ext>
              </a:extLst>
            </p:cNvPr>
            <p:cNvSpPr>
              <a:spLocks noChangeShapeType="1"/>
            </p:cNvSpPr>
            <p:nvPr/>
          </p:nvSpPr>
          <p:spPr bwMode="auto">
            <a:xfrm flipV="1">
              <a:off x="2034" y="3633"/>
              <a:ext cx="5"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5" name="Line 136">
              <a:extLst>
                <a:ext uri="{FF2B5EF4-FFF2-40B4-BE49-F238E27FC236}">
                  <a16:creationId xmlns:a16="http://schemas.microsoft.com/office/drawing/2014/main" id="{F680122D-9386-D9AF-7D4A-EE1CE4F0025E}"/>
                </a:ext>
              </a:extLst>
            </p:cNvPr>
            <p:cNvSpPr>
              <a:spLocks noChangeShapeType="1"/>
            </p:cNvSpPr>
            <p:nvPr/>
          </p:nvSpPr>
          <p:spPr bwMode="auto">
            <a:xfrm flipV="1">
              <a:off x="2034" y="3647"/>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6" name="Line 137">
              <a:extLst>
                <a:ext uri="{FF2B5EF4-FFF2-40B4-BE49-F238E27FC236}">
                  <a16:creationId xmlns:a16="http://schemas.microsoft.com/office/drawing/2014/main" id="{74F35B34-273C-8C15-DE13-277039035EC2}"/>
                </a:ext>
              </a:extLst>
            </p:cNvPr>
            <p:cNvSpPr>
              <a:spLocks noChangeShapeType="1"/>
            </p:cNvSpPr>
            <p:nvPr/>
          </p:nvSpPr>
          <p:spPr bwMode="auto">
            <a:xfrm flipV="1">
              <a:off x="2034" y="3660"/>
              <a:ext cx="5"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7" name="Line 138">
              <a:extLst>
                <a:ext uri="{FF2B5EF4-FFF2-40B4-BE49-F238E27FC236}">
                  <a16:creationId xmlns:a16="http://schemas.microsoft.com/office/drawing/2014/main" id="{82D0C959-7DAC-B17D-5D60-2F76A6FBD33D}"/>
                </a:ext>
              </a:extLst>
            </p:cNvPr>
            <p:cNvSpPr>
              <a:spLocks noChangeShapeType="1"/>
            </p:cNvSpPr>
            <p:nvPr/>
          </p:nvSpPr>
          <p:spPr bwMode="auto">
            <a:xfrm flipV="1">
              <a:off x="2034" y="3674"/>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8" name="Line 139">
              <a:extLst>
                <a:ext uri="{FF2B5EF4-FFF2-40B4-BE49-F238E27FC236}">
                  <a16:creationId xmlns:a16="http://schemas.microsoft.com/office/drawing/2014/main" id="{D9A92EDF-98F7-A479-8930-52E348B272AF}"/>
                </a:ext>
              </a:extLst>
            </p:cNvPr>
            <p:cNvSpPr>
              <a:spLocks noChangeShapeType="1"/>
            </p:cNvSpPr>
            <p:nvPr/>
          </p:nvSpPr>
          <p:spPr bwMode="auto">
            <a:xfrm flipV="1">
              <a:off x="2034" y="3689"/>
              <a:ext cx="5"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79" name="Line 140">
              <a:extLst>
                <a:ext uri="{FF2B5EF4-FFF2-40B4-BE49-F238E27FC236}">
                  <a16:creationId xmlns:a16="http://schemas.microsoft.com/office/drawing/2014/main" id="{8F202CBD-616E-2954-E45E-E0226C2F1AC4}"/>
                </a:ext>
              </a:extLst>
            </p:cNvPr>
            <p:cNvSpPr>
              <a:spLocks noChangeShapeType="1"/>
            </p:cNvSpPr>
            <p:nvPr/>
          </p:nvSpPr>
          <p:spPr bwMode="auto">
            <a:xfrm flipV="1">
              <a:off x="2036" y="3703"/>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0" name="Line 141">
              <a:extLst>
                <a:ext uri="{FF2B5EF4-FFF2-40B4-BE49-F238E27FC236}">
                  <a16:creationId xmlns:a16="http://schemas.microsoft.com/office/drawing/2014/main" id="{D89C95B6-E25E-262D-B46C-2A480B859068}"/>
                </a:ext>
              </a:extLst>
            </p:cNvPr>
            <p:cNvSpPr>
              <a:spLocks noChangeShapeType="1"/>
            </p:cNvSpPr>
            <p:nvPr/>
          </p:nvSpPr>
          <p:spPr bwMode="auto">
            <a:xfrm>
              <a:off x="2039" y="3589"/>
              <a:ext cx="0" cy="1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1" name="Line 142">
              <a:extLst>
                <a:ext uri="{FF2B5EF4-FFF2-40B4-BE49-F238E27FC236}">
                  <a16:creationId xmlns:a16="http://schemas.microsoft.com/office/drawing/2014/main" id="{651EB2A7-46AD-2524-42DE-DB743A28ADB6}"/>
                </a:ext>
              </a:extLst>
            </p:cNvPr>
            <p:cNvSpPr>
              <a:spLocks noChangeShapeType="1"/>
            </p:cNvSpPr>
            <p:nvPr/>
          </p:nvSpPr>
          <p:spPr bwMode="auto">
            <a:xfrm flipV="1">
              <a:off x="2034" y="3589"/>
              <a:ext cx="0" cy="1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2" name="Freeform 147">
              <a:extLst>
                <a:ext uri="{FF2B5EF4-FFF2-40B4-BE49-F238E27FC236}">
                  <a16:creationId xmlns:a16="http://schemas.microsoft.com/office/drawing/2014/main" id="{FCB75369-E75F-F97A-AF55-546A0D695335}"/>
                </a:ext>
              </a:extLst>
            </p:cNvPr>
            <p:cNvSpPr>
              <a:spLocks/>
            </p:cNvSpPr>
            <p:nvPr/>
          </p:nvSpPr>
          <p:spPr bwMode="auto">
            <a:xfrm>
              <a:off x="2808" y="3010"/>
              <a:ext cx="210" cy="208"/>
            </a:xfrm>
            <a:custGeom>
              <a:avLst/>
              <a:gdLst>
                <a:gd name="T0" fmla="*/ 209 w 210"/>
                <a:gd name="T1" fmla="*/ 104 h 208"/>
                <a:gd name="T2" fmla="*/ 200 w 210"/>
                <a:gd name="T3" fmla="*/ 64 h 208"/>
                <a:gd name="T4" fmla="*/ 179 w 210"/>
                <a:gd name="T5" fmla="*/ 30 h 208"/>
                <a:gd name="T6" fmla="*/ 144 w 210"/>
                <a:gd name="T7" fmla="*/ 7 h 208"/>
                <a:gd name="T8" fmla="*/ 104 w 210"/>
                <a:gd name="T9" fmla="*/ 0 h 208"/>
                <a:gd name="T10" fmla="*/ 64 w 210"/>
                <a:gd name="T11" fmla="*/ 7 h 208"/>
                <a:gd name="T12" fmla="*/ 31 w 210"/>
                <a:gd name="T13" fmla="*/ 30 h 208"/>
                <a:gd name="T14" fmla="*/ 8 w 210"/>
                <a:gd name="T15" fmla="*/ 64 h 208"/>
                <a:gd name="T16" fmla="*/ 0 w 210"/>
                <a:gd name="T17" fmla="*/ 104 h 208"/>
                <a:gd name="T18" fmla="*/ 8 w 210"/>
                <a:gd name="T19" fmla="*/ 143 h 208"/>
                <a:gd name="T20" fmla="*/ 31 w 210"/>
                <a:gd name="T21" fmla="*/ 177 h 208"/>
                <a:gd name="T22" fmla="*/ 64 w 210"/>
                <a:gd name="T23" fmla="*/ 200 h 208"/>
                <a:gd name="T24" fmla="*/ 104 w 210"/>
                <a:gd name="T25" fmla="*/ 207 h 208"/>
                <a:gd name="T26" fmla="*/ 144 w 210"/>
                <a:gd name="T27" fmla="*/ 200 h 208"/>
                <a:gd name="T28" fmla="*/ 179 w 210"/>
                <a:gd name="T29" fmla="*/ 177 h 208"/>
                <a:gd name="T30" fmla="*/ 200 w 210"/>
                <a:gd name="T31" fmla="*/ 143 h 208"/>
                <a:gd name="T32" fmla="*/ 209 w 210"/>
                <a:gd name="T33" fmla="*/ 104 h 2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0"/>
                <a:gd name="T52" fmla="*/ 0 h 208"/>
                <a:gd name="T53" fmla="*/ 210 w 210"/>
                <a:gd name="T54" fmla="*/ 208 h 2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0" h="208">
                  <a:moveTo>
                    <a:pt x="209" y="104"/>
                  </a:moveTo>
                  <a:lnTo>
                    <a:pt x="200" y="64"/>
                  </a:lnTo>
                  <a:lnTo>
                    <a:pt x="179" y="30"/>
                  </a:lnTo>
                  <a:lnTo>
                    <a:pt x="144" y="7"/>
                  </a:lnTo>
                  <a:lnTo>
                    <a:pt x="104" y="0"/>
                  </a:lnTo>
                  <a:lnTo>
                    <a:pt x="64" y="7"/>
                  </a:lnTo>
                  <a:lnTo>
                    <a:pt x="31" y="30"/>
                  </a:lnTo>
                  <a:lnTo>
                    <a:pt x="8" y="64"/>
                  </a:lnTo>
                  <a:lnTo>
                    <a:pt x="0" y="104"/>
                  </a:lnTo>
                  <a:lnTo>
                    <a:pt x="8" y="143"/>
                  </a:lnTo>
                  <a:lnTo>
                    <a:pt x="31" y="177"/>
                  </a:lnTo>
                  <a:lnTo>
                    <a:pt x="64" y="200"/>
                  </a:lnTo>
                  <a:lnTo>
                    <a:pt x="104" y="207"/>
                  </a:lnTo>
                  <a:lnTo>
                    <a:pt x="144" y="200"/>
                  </a:lnTo>
                  <a:lnTo>
                    <a:pt x="179" y="177"/>
                  </a:lnTo>
                  <a:lnTo>
                    <a:pt x="200" y="143"/>
                  </a:lnTo>
                  <a:lnTo>
                    <a:pt x="209" y="10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083" name="Freeform 148">
              <a:extLst>
                <a:ext uri="{FF2B5EF4-FFF2-40B4-BE49-F238E27FC236}">
                  <a16:creationId xmlns:a16="http://schemas.microsoft.com/office/drawing/2014/main" id="{299CD567-5BD7-75CA-E153-C3AA1CDF6A9E}"/>
                </a:ext>
              </a:extLst>
            </p:cNvPr>
            <p:cNvSpPr>
              <a:spLocks/>
            </p:cNvSpPr>
            <p:nvPr/>
          </p:nvSpPr>
          <p:spPr bwMode="auto">
            <a:xfrm>
              <a:off x="2814" y="3016"/>
              <a:ext cx="197" cy="196"/>
            </a:xfrm>
            <a:custGeom>
              <a:avLst/>
              <a:gdLst>
                <a:gd name="T0" fmla="*/ 196 w 197"/>
                <a:gd name="T1" fmla="*/ 98 h 196"/>
                <a:gd name="T2" fmla="*/ 188 w 197"/>
                <a:gd name="T3" fmla="*/ 61 h 196"/>
                <a:gd name="T4" fmla="*/ 167 w 197"/>
                <a:gd name="T5" fmla="*/ 29 h 196"/>
                <a:gd name="T6" fmla="*/ 136 w 197"/>
                <a:gd name="T7" fmla="*/ 7 h 196"/>
                <a:gd name="T8" fmla="*/ 98 w 197"/>
                <a:gd name="T9" fmla="*/ 0 h 196"/>
                <a:gd name="T10" fmla="*/ 61 w 197"/>
                <a:gd name="T11" fmla="*/ 7 h 196"/>
                <a:gd name="T12" fmla="*/ 29 w 197"/>
                <a:gd name="T13" fmla="*/ 29 h 196"/>
                <a:gd name="T14" fmla="*/ 8 w 197"/>
                <a:gd name="T15" fmla="*/ 61 h 196"/>
                <a:gd name="T16" fmla="*/ 0 w 197"/>
                <a:gd name="T17" fmla="*/ 98 h 196"/>
                <a:gd name="T18" fmla="*/ 8 w 197"/>
                <a:gd name="T19" fmla="*/ 134 h 196"/>
                <a:gd name="T20" fmla="*/ 29 w 197"/>
                <a:gd name="T21" fmla="*/ 166 h 196"/>
                <a:gd name="T22" fmla="*/ 61 w 197"/>
                <a:gd name="T23" fmla="*/ 188 h 196"/>
                <a:gd name="T24" fmla="*/ 98 w 197"/>
                <a:gd name="T25" fmla="*/ 195 h 196"/>
                <a:gd name="T26" fmla="*/ 136 w 197"/>
                <a:gd name="T27" fmla="*/ 188 h 196"/>
                <a:gd name="T28" fmla="*/ 167 w 197"/>
                <a:gd name="T29" fmla="*/ 166 h 196"/>
                <a:gd name="T30" fmla="*/ 188 w 197"/>
                <a:gd name="T31" fmla="*/ 134 h 196"/>
                <a:gd name="T32" fmla="*/ 196 w 197"/>
                <a:gd name="T33" fmla="*/ 98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7"/>
                <a:gd name="T52" fmla="*/ 0 h 196"/>
                <a:gd name="T53" fmla="*/ 197 w 197"/>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7" h="196">
                  <a:moveTo>
                    <a:pt x="196" y="98"/>
                  </a:moveTo>
                  <a:lnTo>
                    <a:pt x="188" y="61"/>
                  </a:lnTo>
                  <a:lnTo>
                    <a:pt x="167" y="29"/>
                  </a:lnTo>
                  <a:lnTo>
                    <a:pt x="136" y="7"/>
                  </a:lnTo>
                  <a:lnTo>
                    <a:pt x="98" y="0"/>
                  </a:lnTo>
                  <a:lnTo>
                    <a:pt x="61" y="7"/>
                  </a:lnTo>
                  <a:lnTo>
                    <a:pt x="29" y="29"/>
                  </a:lnTo>
                  <a:lnTo>
                    <a:pt x="8" y="61"/>
                  </a:lnTo>
                  <a:lnTo>
                    <a:pt x="0" y="98"/>
                  </a:lnTo>
                  <a:lnTo>
                    <a:pt x="8" y="134"/>
                  </a:lnTo>
                  <a:lnTo>
                    <a:pt x="29" y="166"/>
                  </a:lnTo>
                  <a:lnTo>
                    <a:pt x="61" y="188"/>
                  </a:lnTo>
                  <a:lnTo>
                    <a:pt x="98" y="195"/>
                  </a:lnTo>
                  <a:lnTo>
                    <a:pt x="136" y="188"/>
                  </a:lnTo>
                  <a:lnTo>
                    <a:pt x="167" y="166"/>
                  </a:lnTo>
                  <a:lnTo>
                    <a:pt x="188" y="134"/>
                  </a:lnTo>
                  <a:lnTo>
                    <a:pt x="196" y="98"/>
                  </a:lnTo>
                </a:path>
              </a:pathLst>
            </a:custGeom>
            <a:solidFill>
              <a:schemeClr val="bg1"/>
            </a:solidFill>
            <a:ln w="50800" cap="rnd">
              <a:solidFill>
                <a:schemeClr val="tx1"/>
              </a:solidFill>
              <a:round/>
              <a:headEnd type="none" w="sm" len="sm"/>
              <a:tailEnd type="none" w="sm" len="sm"/>
            </a:ln>
          </p:spPr>
          <p:txBody>
            <a:bodyPr/>
            <a:lstStyle/>
            <a:p>
              <a:endParaRPr lang="en-SE"/>
            </a:p>
          </p:txBody>
        </p:sp>
        <p:sp>
          <p:nvSpPr>
            <p:cNvPr id="40084" name="Line 145">
              <a:extLst>
                <a:ext uri="{FF2B5EF4-FFF2-40B4-BE49-F238E27FC236}">
                  <a16:creationId xmlns:a16="http://schemas.microsoft.com/office/drawing/2014/main" id="{8FC00760-7392-0B83-BF8D-B2641D96E1D3}"/>
                </a:ext>
              </a:extLst>
            </p:cNvPr>
            <p:cNvSpPr>
              <a:spLocks noChangeShapeType="1"/>
            </p:cNvSpPr>
            <p:nvPr/>
          </p:nvSpPr>
          <p:spPr bwMode="auto">
            <a:xfrm flipH="1" flipV="1">
              <a:off x="2512" y="3280"/>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5" name="Line 146">
              <a:extLst>
                <a:ext uri="{FF2B5EF4-FFF2-40B4-BE49-F238E27FC236}">
                  <a16:creationId xmlns:a16="http://schemas.microsoft.com/office/drawing/2014/main" id="{217F721D-6BBA-C7A4-FB74-FB8E1861CB65}"/>
                </a:ext>
              </a:extLst>
            </p:cNvPr>
            <p:cNvSpPr>
              <a:spLocks noChangeShapeType="1"/>
            </p:cNvSpPr>
            <p:nvPr/>
          </p:nvSpPr>
          <p:spPr bwMode="auto">
            <a:xfrm flipH="1" flipV="1">
              <a:off x="2512" y="3289"/>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6" name="Line 147">
              <a:extLst>
                <a:ext uri="{FF2B5EF4-FFF2-40B4-BE49-F238E27FC236}">
                  <a16:creationId xmlns:a16="http://schemas.microsoft.com/office/drawing/2014/main" id="{13F13C7E-1EAA-0B19-5448-B7DAC8EABC30}"/>
                </a:ext>
              </a:extLst>
            </p:cNvPr>
            <p:cNvSpPr>
              <a:spLocks noChangeShapeType="1"/>
            </p:cNvSpPr>
            <p:nvPr/>
          </p:nvSpPr>
          <p:spPr bwMode="auto">
            <a:xfrm flipH="1" flipV="1">
              <a:off x="2512" y="3300"/>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7" name="Line 148">
              <a:extLst>
                <a:ext uri="{FF2B5EF4-FFF2-40B4-BE49-F238E27FC236}">
                  <a16:creationId xmlns:a16="http://schemas.microsoft.com/office/drawing/2014/main" id="{857C8919-E90E-7A26-27B8-792CC7DF7660}"/>
                </a:ext>
              </a:extLst>
            </p:cNvPr>
            <p:cNvSpPr>
              <a:spLocks noChangeShapeType="1"/>
            </p:cNvSpPr>
            <p:nvPr/>
          </p:nvSpPr>
          <p:spPr bwMode="auto">
            <a:xfrm flipH="1" flipV="1">
              <a:off x="2512" y="3309"/>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8" name="Line 149">
              <a:extLst>
                <a:ext uri="{FF2B5EF4-FFF2-40B4-BE49-F238E27FC236}">
                  <a16:creationId xmlns:a16="http://schemas.microsoft.com/office/drawing/2014/main" id="{287E4D20-FB18-EAB1-E6E3-FCFA46B54E8C}"/>
                </a:ext>
              </a:extLst>
            </p:cNvPr>
            <p:cNvSpPr>
              <a:spLocks noChangeShapeType="1"/>
            </p:cNvSpPr>
            <p:nvPr/>
          </p:nvSpPr>
          <p:spPr bwMode="auto">
            <a:xfrm flipH="1" flipV="1">
              <a:off x="2512" y="3271"/>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89" name="Line 150">
              <a:extLst>
                <a:ext uri="{FF2B5EF4-FFF2-40B4-BE49-F238E27FC236}">
                  <a16:creationId xmlns:a16="http://schemas.microsoft.com/office/drawing/2014/main" id="{3CAECB70-5C61-57DB-C980-FE7BF54C8C9E}"/>
                </a:ext>
              </a:extLst>
            </p:cNvPr>
            <p:cNvSpPr>
              <a:spLocks noChangeShapeType="1"/>
            </p:cNvSpPr>
            <p:nvPr/>
          </p:nvSpPr>
          <p:spPr bwMode="auto">
            <a:xfrm flipH="1" flipV="1">
              <a:off x="2512" y="326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0" name="Line 151">
              <a:extLst>
                <a:ext uri="{FF2B5EF4-FFF2-40B4-BE49-F238E27FC236}">
                  <a16:creationId xmlns:a16="http://schemas.microsoft.com/office/drawing/2014/main" id="{02FC65FE-3DE4-4B4F-0E62-11D786C785C6}"/>
                </a:ext>
              </a:extLst>
            </p:cNvPr>
            <p:cNvSpPr>
              <a:spLocks noChangeShapeType="1"/>
            </p:cNvSpPr>
            <p:nvPr/>
          </p:nvSpPr>
          <p:spPr bwMode="auto">
            <a:xfrm flipH="1" flipV="1">
              <a:off x="2530" y="3233"/>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1" name="Line 152">
              <a:extLst>
                <a:ext uri="{FF2B5EF4-FFF2-40B4-BE49-F238E27FC236}">
                  <a16:creationId xmlns:a16="http://schemas.microsoft.com/office/drawing/2014/main" id="{C28C1BA4-B299-4446-925B-ABDD2DD0FD21}"/>
                </a:ext>
              </a:extLst>
            </p:cNvPr>
            <p:cNvSpPr>
              <a:spLocks noChangeShapeType="1"/>
            </p:cNvSpPr>
            <p:nvPr/>
          </p:nvSpPr>
          <p:spPr bwMode="auto">
            <a:xfrm flipH="1" flipV="1">
              <a:off x="2541" y="3233"/>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2" name="Line 153">
              <a:extLst>
                <a:ext uri="{FF2B5EF4-FFF2-40B4-BE49-F238E27FC236}">
                  <a16:creationId xmlns:a16="http://schemas.microsoft.com/office/drawing/2014/main" id="{886774DF-DF43-1B97-C4AD-22D7F042F402}"/>
                </a:ext>
              </a:extLst>
            </p:cNvPr>
            <p:cNvSpPr>
              <a:spLocks noChangeShapeType="1"/>
            </p:cNvSpPr>
            <p:nvPr/>
          </p:nvSpPr>
          <p:spPr bwMode="auto">
            <a:xfrm flipH="1" flipV="1">
              <a:off x="2550" y="3233"/>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3" name="Line 154">
              <a:extLst>
                <a:ext uri="{FF2B5EF4-FFF2-40B4-BE49-F238E27FC236}">
                  <a16:creationId xmlns:a16="http://schemas.microsoft.com/office/drawing/2014/main" id="{2E3FDB23-6BF2-0906-4161-EC7C264E5B1F}"/>
                </a:ext>
              </a:extLst>
            </p:cNvPr>
            <p:cNvSpPr>
              <a:spLocks noChangeShapeType="1"/>
            </p:cNvSpPr>
            <p:nvPr/>
          </p:nvSpPr>
          <p:spPr bwMode="auto">
            <a:xfrm flipH="1" flipV="1">
              <a:off x="2559" y="3233"/>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4" name="Line 155">
              <a:extLst>
                <a:ext uri="{FF2B5EF4-FFF2-40B4-BE49-F238E27FC236}">
                  <a16:creationId xmlns:a16="http://schemas.microsoft.com/office/drawing/2014/main" id="{FC317000-0AB2-CC2E-0B52-01EE2F14EE31}"/>
                </a:ext>
              </a:extLst>
            </p:cNvPr>
            <p:cNvSpPr>
              <a:spLocks noChangeShapeType="1"/>
            </p:cNvSpPr>
            <p:nvPr/>
          </p:nvSpPr>
          <p:spPr bwMode="auto">
            <a:xfrm flipH="1" flipV="1">
              <a:off x="2569" y="3233"/>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5" name="Line 156">
              <a:extLst>
                <a:ext uri="{FF2B5EF4-FFF2-40B4-BE49-F238E27FC236}">
                  <a16:creationId xmlns:a16="http://schemas.microsoft.com/office/drawing/2014/main" id="{9D3D56FB-2C9E-7BAA-BCAF-22E01490E075}"/>
                </a:ext>
              </a:extLst>
            </p:cNvPr>
            <p:cNvSpPr>
              <a:spLocks noChangeShapeType="1"/>
            </p:cNvSpPr>
            <p:nvPr/>
          </p:nvSpPr>
          <p:spPr bwMode="auto">
            <a:xfrm flipV="1">
              <a:off x="2579" y="3233"/>
              <a:ext cx="0"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6" name="Line 157">
              <a:extLst>
                <a:ext uri="{FF2B5EF4-FFF2-40B4-BE49-F238E27FC236}">
                  <a16:creationId xmlns:a16="http://schemas.microsoft.com/office/drawing/2014/main" id="{A191FD36-DEFB-6D42-E16D-048D1062DDB2}"/>
                </a:ext>
              </a:extLst>
            </p:cNvPr>
            <p:cNvSpPr>
              <a:spLocks noChangeShapeType="1"/>
            </p:cNvSpPr>
            <p:nvPr/>
          </p:nvSpPr>
          <p:spPr bwMode="auto">
            <a:xfrm flipV="1">
              <a:off x="2277" y="3335"/>
              <a:ext cx="2"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7" name="Line 158">
              <a:extLst>
                <a:ext uri="{FF2B5EF4-FFF2-40B4-BE49-F238E27FC236}">
                  <a16:creationId xmlns:a16="http://schemas.microsoft.com/office/drawing/2014/main" id="{36C1BDD0-0471-0D99-9B8F-33881CD3B604}"/>
                </a:ext>
              </a:extLst>
            </p:cNvPr>
            <p:cNvSpPr>
              <a:spLocks noChangeShapeType="1"/>
            </p:cNvSpPr>
            <p:nvPr/>
          </p:nvSpPr>
          <p:spPr bwMode="auto">
            <a:xfrm flipV="1">
              <a:off x="2295" y="3311"/>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8" name="Line 159">
              <a:extLst>
                <a:ext uri="{FF2B5EF4-FFF2-40B4-BE49-F238E27FC236}">
                  <a16:creationId xmlns:a16="http://schemas.microsoft.com/office/drawing/2014/main" id="{036A1341-58A5-8BD7-8E05-42CCE923C63C}"/>
                </a:ext>
              </a:extLst>
            </p:cNvPr>
            <p:cNvSpPr>
              <a:spLocks noChangeShapeType="1"/>
            </p:cNvSpPr>
            <p:nvPr/>
          </p:nvSpPr>
          <p:spPr bwMode="auto">
            <a:xfrm flipV="1">
              <a:off x="2295" y="3303"/>
              <a:ext cx="8"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099" name="Line 160">
              <a:extLst>
                <a:ext uri="{FF2B5EF4-FFF2-40B4-BE49-F238E27FC236}">
                  <a16:creationId xmlns:a16="http://schemas.microsoft.com/office/drawing/2014/main" id="{3B63F7C1-44A5-FD7C-3CB6-BE3066A3F360}"/>
                </a:ext>
              </a:extLst>
            </p:cNvPr>
            <p:cNvSpPr>
              <a:spLocks noChangeShapeType="1"/>
            </p:cNvSpPr>
            <p:nvPr/>
          </p:nvSpPr>
          <p:spPr bwMode="auto">
            <a:xfrm flipV="1">
              <a:off x="2295" y="32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0" name="Line 161">
              <a:extLst>
                <a:ext uri="{FF2B5EF4-FFF2-40B4-BE49-F238E27FC236}">
                  <a16:creationId xmlns:a16="http://schemas.microsoft.com/office/drawing/2014/main" id="{C68AA420-D33B-6F73-4334-D6432F6BA61A}"/>
                </a:ext>
              </a:extLst>
            </p:cNvPr>
            <p:cNvSpPr>
              <a:spLocks noChangeShapeType="1"/>
            </p:cNvSpPr>
            <p:nvPr/>
          </p:nvSpPr>
          <p:spPr bwMode="auto">
            <a:xfrm flipV="1">
              <a:off x="2295" y="3291"/>
              <a:ext cx="2"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1" name="Line 162">
              <a:extLst>
                <a:ext uri="{FF2B5EF4-FFF2-40B4-BE49-F238E27FC236}">
                  <a16:creationId xmlns:a16="http://schemas.microsoft.com/office/drawing/2014/main" id="{ECD64623-DD3E-88DA-102F-C7A42A6241E8}"/>
                </a:ext>
              </a:extLst>
            </p:cNvPr>
            <p:cNvSpPr>
              <a:spLocks noChangeShapeType="1"/>
            </p:cNvSpPr>
            <p:nvPr/>
          </p:nvSpPr>
          <p:spPr bwMode="auto">
            <a:xfrm flipV="1">
              <a:off x="2295" y="3320"/>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2" name="Freeform 167">
              <a:extLst>
                <a:ext uri="{FF2B5EF4-FFF2-40B4-BE49-F238E27FC236}">
                  <a16:creationId xmlns:a16="http://schemas.microsoft.com/office/drawing/2014/main" id="{E2DA27F9-DF66-CA13-7056-9F761C5133F7}"/>
                </a:ext>
              </a:extLst>
            </p:cNvPr>
            <p:cNvSpPr>
              <a:spLocks/>
            </p:cNvSpPr>
            <p:nvPr/>
          </p:nvSpPr>
          <p:spPr bwMode="auto">
            <a:xfrm>
              <a:off x="2349" y="3210"/>
              <a:ext cx="121" cy="134"/>
            </a:xfrm>
            <a:custGeom>
              <a:avLst/>
              <a:gdLst>
                <a:gd name="T0" fmla="*/ 0 w 121"/>
                <a:gd name="T1" fmla="*/ 0 h 134"/>
                <a:gd name="T2" fmla="*/ 55 w 121"/>
                <a:gd name="T3" fmla="*/ 70 h 134"/>
                <a:gd name="T4" fmla="*/ 120 w 121"/>
                <a:gd name="T5" fmla="*/ 133 h 134"/>
                <a:gd name="T6" fmla="*/ 0 60000 65536"/>
                <a:gd name="T7" fmla="*/ 0 60000 65536"/>
                <a:gd name="T8" fmla="*/ 0 60000 65536"/>
                <a:gd name="T9" fmla="*/ 0 w 121"/>
                <a:gd name="T10" fmla="*/ 0 h 134"/>
                <a:gd name="T11" fmla="*/ 121 w 121"/>
                <a:gd name="T12" fmla="*/ 134 h 134"/>
              </a:gdLst>
              <a:ahLst/>
              <a:cxnLst>
                <a:cxn ang="T6">
                  <a:pos x="T0" y="T1"/>
                </a:cxn>
                <a:cxn ang="T7">
                  <a:pos x="T2" y="T3"/>
                </a:cxn>
                <a:cxn ang="T8">
                  <a:pos x="T4" y="T5"/>
                </a:cxn>
              </a:cxnLst>
              <a:rect l="T9" t="T10" r="T11" b="T12"/>
              <a:pathLst>
                <a:path w="121" h="134">
                  <a:moveTo>
                    <a:pt x="0" y="0"/>
                  </a:moveTo>
                  <a:lnTo>
                    <a:pt x="55" y="70"/>
                  </a:lnTo>
                  <a:lnTo>
                    <a:pt x="120" y="133"/>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03" name="Line 164">
              <a:extLst>
                <a:ext uri="{FF2B5EF4-FFF2-40B4-BE49-F238E27FC236}">
                  <a16:creationId xmlns:a16="http://schemas.microsoft.com/office/drawing/2014/main" id="{5A63CDB2-3F62-C5C4-CDC2-47C325E516FE}"/>
                </a:ext>
              </a:extLst>
            </p:cNvPr>
            <p:cNvSpPr>
              <a:spLocks noChangeShapeType="1"/>
            </p:cNvSpPr>
            <p:nvPr/>
          </p:nvSpPr>
          <p:spPr bwMode="auto">
            <a:xfrm>
              <a:off x="2153" y="3217"/>
              <a:ext cx="130" cy="126"/>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4" name="Line 165">
              <a:extLst>
                <a:ext uri="{FF2B5EF4-FFF2-40B4-BE49-F238E27FC236}">
                  <a16:creationId xmlns:a16="http://schemas.microsoft.com/office/drawing/2014/main" id="{C8795F31-8479-C422-4969-61E7E4E65A29}"/>
                </a:ext>
              </a:extLst>
            </p:cNvPr>
            <p:cNvSpPr>
              <a:spLocks noChangeShapeType="1"/>
            </p:cNvSpPr>
            <p:nvPr/>
          </p:nvSpPr>
          <p:spPr bwMode="auto">
            <a:xfrm>
              <a:off x="2520" y="3240"/>
              <a:ext cx="0" cy="10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5" name="Line 166">
              <a:extLst>
                <a:ext uri="{FF2B5EF4-FFF2-40B4-BE49-F238E27FC236}">
                  <a16:creationId xmlns:a16="http://schemas.microsoft.com/office/drawing/2014/main" id="{3CB42AEB-E2F4-8CE1-1F6A-8976EC89DF97}"/>
                </a:ext>
              </a:extLst>
            </p:cNvPr>
            <p:cNvSpPr>
              <a:spLocks noChangeShapeType="1"/>
            </p:cNvSpPr>
            <p:nvPr/>
          </p:nvSpPr>
          <p:spPr bwMode="auto">
            <a:xfrm>
              <a:off x="2512" y="3233"/>
              <a:ext cx="0" cy="10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6" name="Line 167">
              <a:extLst>
                <a:ext uri="{FF2B5EF4-FFF2-40B4-BE49-F238E27FC236}">
                  <a16:creationId xmlns:a16="http://schemas.microsoft.com/office/drawing/2014/main" id="{FFA802D2-2610-DEE2-0FE6-68FDEA4FF624}"/>
                </a:ext>
              </a:extLst>
            </p:cNvPr>
            <p:cNvSpPr>
              <a:spLocks noChangeShapeType="1"/>
            </p:cNvSpPr>
            <p:nvPr/>
          </p:nvSpPr>
          <p:spPr bwMode="auto">
            <a:xfrm flipV="1">
              <a:off x="2303" y="3291"/>
              <a:ext cx="0"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7" name="Line 168">
              <a:extLst>
                <a:ext uri="{FF2B5EF4-FFF2-40B4-BE49-F238E27FC236}">
                  <a16:creationId xmlns:a16="http://schemas.microsoft.com/office/drawing/2014/main" id="{96ED3739-743C-D8E3-7A52-437313C4AB52}"/>
                </a:ext>
              </a:extLst>
            </p:cNvPr>
            <p:cNvSpPr>
              <a:spLocks noChangeShapeType="1"/>
            </p:cNvSpPr>
            <p:nvPr/>
          </p:nvSpPr>
          <p:spPr bwMode="auto">
            <a:xfrm flipV="1">
              <a:off x="2295" y="3291"/>
              <a:ext cx="0" cy="4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8" name="Line 169">
              <a:extLst>
                <a:ext uri="{FF2B5EF4-FFF2-40B4-BE49-F238E27FC236}">
                  <a16:creationId xmlns:a16="http://schemas.microsoft.com/office/drawing/2014/main" id="{5D751174-039E-67DF-EF3C-435056AFC77A}"/>
                </a:ext>
              </a:extLst>
            </p:cNvPr>
            <p:cNvSpPr>
              <a:spLocks noChangeShapeType="1"/>
            </p:cNvSpPr>
            <p:nvPr/>
          </p:nvSpPr>
          <p:spPr bwMode="auto">
            <a:xfrm flipH="1" flipV="1">
              <a:off x="1967" y="3195"/>
              <a:ext cx="278" cy="27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09" name="Line 170">
              <a:extLst>
                <a:ext uri="{FF2B5EF4-FFF2-40B4-BE49-F238E27FC236}">
                  <a16:creationId xmlns:a16="http://schemas.microsoft.com/office/drawing/2014/main" id="{D0FD6B23-9E87-DBE8-BB3C-A76DA7BE58A6}"/>
                </a:ext>
              </a:extLst>
            </p:cNvPr>
            <p:cNvSpPr>
              <a:spLocks noChangeShapeType="1"/>
            </p:cNvSpPr>
            <p:nvPr/>
          </p:nvSpPr>
          <p:spPr bwMode="auto">
            <a:xfrm flipV="1">
              <a:off x="2034" y="3460"/>
              <a:ext cx="0" cy="1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0" name="Line 171">
              <a:extLst>
                <a:ext uri="{FF2B5EF4-FFF2-40B4-BE49-F238E27FC236}">
                  <a16:creationId xmlns:a16="http://schemas.microsoft.com/office/drawing/2014/main" id="{7575C5F0-7EAC-3F5B-78FC-297BDED97367}"/>
                </a:ext>
              </a:extLst>
            </p:cNvPr>
            <p:cNvSpPr>
              <a:spLocks noChangeShapeType="1"/>
            </p:cNvSpPr>
            <p:nvPr/>
          </p:nvSpPr>
          <p:spPr bwMode="auto">
            <a:xfrm>
              <a:off x="2039" y="3462"/>
              <a:ext cx="0" cy="1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1" name="Line 172">
              <a:extLst>
                <a:ext uri="{FF2B5EF4-FFF2-40B4-BE49-F238E27FC236}">
                  <a16:creationId xmlns:a16="http://schemas.microsoft.com/office/drawing/2014/main" id="{9145D086-C24C-0136-96D3-CD29FE6D053C}"/>
                </a:ext>
              </a:extLst>
            </p:cNvPr>
            <p:cNvSpPr>
              <a:spLocks noChangeShapeType="1"/>
            </p:cNvSpPr>
            <p:nvPr/>
          </p:nvSpPr>
          <p:spPr bwMode="auto">
            <a:xfrm flipH="1" flipV="1">
              <a:off x="2095" y="3599"/>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2" name="Line 173">
              <a:extLst>
                <a:ext uri="{FF2B5EF4-FFF2-40B4-BE49-F238E27FC236}">
                  <a16:creationId xmlns:a16="http://schemas.microsoft.com/office/drawing/2014/main" id="{F056E853-F8CD-D3DB-8B4A-E8DB3ADD15E6}"/>
                </a:ext>
              </a:extLst>
            </p:cNvPr>
            <p:cNvSpPr>
              <a:spLocks noChangeShapeType="1"/>
            </p:cNvSpPr>
            <p:nvPr/>
          </p:nvSpPr>
          <p:spPr bwMode="auto">
            <a:xfrm flipH="1" flipV="1">
              <a:off x="2095" y="3590"/>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3" name="Line 174">
              <a:extLst>
                <a:ext uri="{FF2B5EF4-FFF2-40B4-BE49-F238E27FC236}">
                  <a16:creationId xmlns:a16="http://schemas.microsoft.com/office/drawing/2014/main" id="{15390FF0-3B7E-1084-BC87-88DF8520189B}"/>
                </a:ext>
              </a:extLst>
            </p:cNvPr>
            <p:cNvSpPr>
              <a:spLocks noChangeShapeType="1"/>
            </p:cNvSpPr>
            <p:nvPr/>
          </p:nvSpPr>
          <p:spPr bwMode="auto">
            <a:xfrm flipH="1" flipV="1">
              <a:off x="2095" y="3570"/>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4" name="Line 175">
              <a:extLst>
                <a:ext uri="{FF2B5EF4-FFF2-40B4-BE49-F238E27FC236}">
                  <a16:creationId xmlns:a16="http://schemas.microsoft.com/office/drawing/2014/main" id="{117EA1D5-94E2-C513-2D12-A056C85A4B80}"/>
                </a:ext>
              </a:extLst>
            </p:cNvPr>
            <p:cNvSpPr>
              <a:spLocks noChangeShapeType="1"/>
            </p:cNvSpPr>
            <p:nvPr/>
          </p:nvSpPr>
          <p:spPr bwMode="auto">
            <a:xfrm flipH="1" flipV="1">
              <a:off x="2095" y="3579"/>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5" name="Line 176">
              <a:extLst>
                <a:ext uri="{FF2B5EF4-FFF2-40B4-BE49-F238E27FC236}">
                  <a16:creationId xmlns:a16="http://schemas.microsoft.com/office/drawing/2014/main" id="{23DA1D5B-0AAF-D19C-A9D1-D96ED079AC29}"/>
                </a:ext>
              </a:extLst>
            </p:cNvPr>
            <p:cNvSpPr>
              <a:spLocks noChangeShapeType="1"/>
            </p:cNvSpPr>
            <p:nvPr/>
          </p:nvSpPr>
          <p:spPr bwMode="auto">
            <a:xfrm>
              <a:off x="2103" y="3557"/>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6" name="Line 177">
              <a:extLst>
                <a:ext uri="{FF2B5EF4-FFF2-40B4-BE49-F238E27FC236}">
                  <a16:creationId xmlns:a16="http://schemas.microsoft.com/office/drawing/2014/main" id="{77C91AD0-EABA-AB0C-7CA5-77A8368D9338}"/>
                </a:ext>
              </a:extLst>
            </p:cNvPr>
            <p:cNvSpPr>
              <a:spLocks noChangeShapeType="1"/>
            </p:cNvSpPr>
            <p:nvPr/>
          </p:nvSpPr>
          <p:spPr bwMode="auto">
            <a:xfrm flipH="1">
              <a:off x="2039" y="3589"/>
              <a:ext cx="3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7" name="Line 178">
              <a:extLst>
                <a:ext uri="{FF2B5EF4-FFF2-40B4-BE49-F238E27FC236}">
                  <a16:creationId xmlns:a16="http://schemas.microsoft.com/office/drawing/2014/main" id="{612C82A7-CC6F-1566-3354-47AD21CD35A6}"/>
                </a:ext>
              </a:extLst>
            </p:cNvPr>
            <p:cNvSpPr>
              <a:spLocks noChangeShapeType="1"/>
            </p:cNvSpPr>
            <p:nvPr/>
          </p:nvSpPr>
          <p:spPr bwMode="auto">
            <a:xfrm>
              <a:off x="2039" y="3557"/>
              <a:ext cx="3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8" name="Line 179">
              <a:extLst>
                <a:ext uri="{FF2B5EF4-FFF2-40B4-BE49-F238E27FC236}">
                  <a16:creationId xmlns:a16="http://schemas.microsoft.com/office/drawing/2014/main" id="{75F5F3DF-F6A6-F8A2-A4BB-36334C352372}"/>
                </a:ext>
              </a:extLst>
            </p:cNvPr>
            <p:cNvSpPr>
              <a:spLocks noChangeShapeType="1"/>
            </p:cNvSpPr>
            <p:nvPr/>
          </p:nvSpPr>
          <p:spPr bwMode="auto">
            <a:xfrm>
              <a:off x="2095" y="3557"/>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19" name="Line 180">
              <a:extLst>
                <a:ext uri="{FF2B5EF4-FFF2-40B4-BE49-F238E27FC236}">
                  <a16:creationId xmlns:a16="http://schemas.microsoft.com/office/drawing/2014/main" id="{B211C2A3-47A2-8E3D-9ABF-78E7ACE3CD08}"/>
                </a:ext>
              </a:extLst>
            </p:cNvPr>
            <p:cNvSpPr>
              <a:spLocks noChangeShapeType="1"/>
            </p:cNvSpPr>
            <p:nvPr/>
          </p:nvSpPr>
          <p:spPr bwMode="auto">
            <a:xfrm>
              <a:off x="2095" y="3589"/>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0" name="Line 181">
              <a:extLst>
                <a:ext uri="{FF2B5EF4-FFF2-40B4-BE49-F238E27FC236}">
                  <a16:creationId xmlns:a16="http://schemas.microsoft.com/office/drawing/2014/main" id="{65C2B79B-2EE1-5E98-3425-2AA1269503C9}"/>
                </a:ext>
              </a:extLst>
            </p:cNvPr>
            <p:cNvSpPr>
              <a:spLocks noChangeShapeType="1"/>
            </p:cNvSpPr>
            <p:nvPr/>
          </p:nvSpPr>
          <p:spPr bwMode="auto">
            <a:xfrm>
              <a:off x="2071" y="3557"/>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1" name="Line 182">
              <a:extLst>
                <a:ext uri="{FF2B5EF4-FFF2-40B4-BE49-F238E27FC236}">
                  <a16:creationId xmlns:a16="http://schemas.microsoft.com/office/drawing/2014/main" id="{EBB9ADD9-0B25-307F-ED3F-163E37AC4F3F}"/>
                </a:ext>
              </a:extLst>
            </p:cNvPr>
            <p:cNvSpPr>
              <a:spLocks noChangeShapeType="1"/>
            </p:cNvSpPr>
            <p:nvPr/>
          </p:nvSpPr>
          <p:spPr bwMode="auto">
            <a:xfrm>
              <a:off x="2071" y="3557"/>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2" name="Line 183">
              <a:extLst>
                <a:ext uri="{FF2B5EF4-FFF2-40B4-BE49-F238E27FC236}">
                  <a16:creationId xmlns:a16="http://schemas.microsoft.com/office/drawing/2014/main" id="{5686BCCD-E36A-06BA-0FFB-C7F0B7C8939E}"/>
                </a:ext>
              </a:extLst>
            </p:cNvPr>
            <p:cNvSpPr>
              <a:spLocks noChangeShapeType="1"/>
            </p:cNvSpPr>
            <p:nvPr/>
          </p:nvSpPr>
          <p:spPr bwMode="auto">
            <a:xfrm>
              <a:off x="2071" y="3589"/>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3" name="Line 184">
              <a:extLst>
                <a:ext uri="{FF2B5EF4-FFF2-40B4-BE49-F238E27FC236}">
                  <a16:creationId xmlns:a16="http://schemas.microsoft.com/office/drawing/2014/main" id="{E28A9C45-BEDB-B625-6463-25F268D279D1}"/>
                </a:ext>
              </a:extLst>
            </p:cNvPr>
            <p:cNvSpPr>
              <a:spLocks noChangeShapeType="1"/>
            </p:cNvSpPr>
            <p:nvPr/>
          </p:nvSpPr>
          <p:spPr bwMode="auto">
            <a:xfrm flipH="1">
              <a:off x="2039" y="3621"/>
              <a:ext cx="3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4" name="Line 185">
              <a:extLst>
                <a:ext uri="{FF2B5EF4-FFF2-40B4-BE49-F238E27FC236}">
                  <a16:creationId xmlns:a16="http://schemas.microsoft.com/office/drawing/2014/main" id="{71E32B3F-285A-DEBE-51F5-6357B30C9E41}"/>
                </a:ext>
              </a:extLst>
            </p:cNvPr>
            <p:cNvSpPr>
              <a:spLocks noChangeShapeType="1"/>
            </p:cNvSpPr>
            <p:nvPr/>
          </p:nvSpPr>
          <p:spPr bwMode="auto">
            <a:xfrm>
              <a:off x="2103" y="3589"/>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5" name="Line 186">
              <a:extLst>
                <a:ext uri="{FF2B5EF4-FFF2-40B4-BE49-F238E27FC236}">
                  <a16:creationId xmlns:a16="http://schemas.microsoft.com/office/drawing/2014/main" id="{CAE76930-19F5-FCCB-BBE1-44CAB1EAC036}"/>
                </a:ext>
              </a:extLst>
            </p:cNvPr>
            <p:cNvSpPr>
              <a:spLocks noChangeShapeType="1"/>
            </p:cNvSpPr>
            <p:nvPr/>
          </p:nvSpPr>
          <p:spPr bwMode="auto">
            <a:xfrm>
              <a:off x="2095" y="3589"/>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6" name="Line 187">
              <a:extLst>
                <a:ext uri="{FF2B5EF4-FFF2-40B4-BE49-F238E27FC236}">
                  <a16:creationId xmlns:a16="http://schemas.microsoft.com/office/drawing/2014/main" id="{6BB78289-FC8D-7100-0BA3-FCAFC833C073}"/>
                </a:ext>
              </a:extLst>
            </p:cNvPr>
            <p:cNvSpPr>
              <a:spLocks noChangeShapeType="1"/>
            </p:cNvSpPr>
            <p:nvPr/>
          </p:nvSpPr>
          <p:spPr bwMode="auto">
            <a:xfrm flipH="1">
              <a:off x="2095" y="3589"/>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7" name="Line 188">
              <a:extLst>
                <a:ext uri="{FF2B5EF4-FFF2-40B4-BE49-F238E27FC236}">
                  <a16:creationId xmlns:a16="http://schemas.microsoft.com/office/drawing/2014/main" id="{80D06E1C-4437-9102-248D-AF43A18956F2}"/>
                </a:ext>
              </a:extLst>
            </p:cNvPr>
            <p:cNvSpPr>
              <a:spLocks noChangeShapeType="1"/>
            </p:cNvSpPr>
            <p:nvPr/>
          </p:nvSpPr>
          <p:spPr bwMode="auto">
            <a:xfrm>
              <a:off x="2071" y="3589"/>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8" name="Line 189">
              <a:extLst>
                <a:ext uri="{FF2B5EF4-FFF2-40B4-BE49-F238E27FC236}">
                  <a16:creationId xmlns:a16="http://schemas.microsoft.com/office/drawing/2014/main" id="{D0F8308E-F6AE-8D66-7C6A-A1F427A3330B}"/>
                </a:ext>
              </a:extLst>
            </p:cNvPr>
            <p:cNvSpPr>
              <a:spLocks noChangeShapeType="1"/>
            </p:cNvSpPr>
            <p:nvPr/>
          </p:nvSpPr>
          <p:spPr bwMode="auto">
            <a:xfrm flipH="1">
              <a:off x="2071" y="3621"/>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29" name="Line 190">
              <a:extLst>
                <a:ext uri="{FF2B5EF4-FFF2-40B4-BE49-F238E27FC236}">
                  <a16:creationId xmlns:a16="http://schemas.microsoft.com/office/drawing/2014/main" id="{B8E1B742-A160-6F40-A953-AE9F5FA95030}"/>
                </a:ext>
              </a:extLst>
            </p:cNvPr>
            <p:cNvSpPr>
              <a:spLocks noChangeShapeType="1"/>
            </p:cNvSpPr>
            <p:nvPr/>
          </p:nvSpPr>
          <p:spPr bwMode="auto">
            <a:xfrm>
              <a:off x="2039" y="3474"/>
              <a:ext cx="20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0" name="Line 191">
              <a:extLst>
                <a:ext uri="{FF2B5EF4-FFF2-40B4-BE49-F238E27FC236}">
                  <a16:creationId xmlns:a16="http://schemas.microsoft.com/office/drawing/2014/main" id="{D6299D21-F1C7-C9EE-205A-5E49DC88E590}"/>
                </a:ext>
              </a:extLst>
            </p:cNvPr>
            <p:cNvSpPr>
              <a:spLocks noChangeShapeType="1"/>
            </p:cNvSpPr>
            <p:nvPr/>
          </p:nvSpPr>
          <p:spPr bwMode="auto">
            <a:xfrm flipH="1">
              <a:off x="2283" y="3343"/>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1" name="Line 192">
              <a:extLst>
                <a:ext uri="{FF2B5EF4-FFF2-40B4-BE49-F238E27FC236}">
                  <a16:creationId xmlns:a16="http://schemas.microsoft.com/office/drawing/2014/main" id="{2634A55E-099D-F32F-7459-2C0D427744B2}"/>
                </a:ext>
              </a:extLst>
            </p:cNvPr>
            <p:cNvSpPr>
              <a:spLocks noChangeShapeType="1"/>
            </p:cNvSpPr>
            <p:nvPr/>
          </p:nvSpPr>
          <p:spPr bwMode="auto">
            <a:xfrm flipH="1" flipV="1">
              <a:off x="2205" y="3474"/>
              <a:ext cx="17"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2" name="Line 193">
              <a:extLst>
                <a:ext uri="{FF2B5EF4-FFF2-40B4-BE49-F238E27FC236}">
                  <a16:creationId xmlns:a16="http://schemas.microsoft.com/office/drawing/2014/main" id="{2738C15C-6B70-981A-145A-CD44AC4033C5}"/>
                </a:ext>
              </a:extLst>
            </p:cNvPr>
            <p:cNvSpPr>
              <a:spLocks noChangeShapeType="1"/>
            </p:cNvSpPr>
            <p:nvPr/>
          </p:nvSpPr>
          <p:spPr bwMode="auto">
            <a:xfrm flipH="1">
              <a:off x="2469" y="3343"/>
              <a:ext cx="5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3" name="Line 194">
              <a:extLst>
                <a:ext uri="{FF2B5EF4-FFF2-40B4-BE49-F238E27FC236}">
                  <a16:creationId xmlns:a16="http://schemas.microsoft.com/office/drawing/2014/main" id="{6B77D837-AAA5-5D13-A582-9D7067177DCB}"/>
                </a:ext>
              </a:extLst>
            </p:cNvPr>
            <p:cNvSpPr>
              <a:spLocks noChangeShapeType="1"/>
            </p:cNvSpPr>
            <p:nvPr/>
          </p:nvSpPr>
          <p:spPr bwMode="auto">
            <a:xfrm flipH="1">
              <a:off x="2460" y="3335"/>
              <a:ext cx="5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4" name="Line 195">
              <a:extLst>
                <a:ext uri="{FF2B5EF4-FFF2-40B4-BE49-F238E27FC236}">
                  <a16:creationId xmlns:a16="http://schemas.microsoft.com/office/drawing/2014/main" id="{D4254715-A155-9C7C-18E6-FDE4C2A1CD10}"/>
                </a:ext>
              </a:extLst>
            </p:cNvPr>
            <p:cNvSpPr>
              <a:spLocks noChangeShapeType="1"/>
            </p:cNvSpPr>
            <p:nvPr/>
          </p:nvSpPr>
          <p:spPr bwMode="auto">
            <a:xfrm flipH="1">
              <a:off x="2349" y="3039"/>
              <a:ext cx="32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5" name="Line 196">
              <a:extLst>
                <a:ext uri="{FF2B5EF4-FFF2-40B4-BE49-F238E27FC236}">
                  <a16:creationId xmlns:a16="http://schemas.microsoft.com/office/drawing/2014/main" id="{526AA936-6D51-8B11-DDAD-D2C163E3CB39}"/>
                </a:ext>
              </a:extLst>
            </p:cNvPr>
            <p:cNvSpPr>
              <a:spLocks noChangeShapeType="1"/>
            </p:cNvSpPr>
            <p:nvPr/>
          </p:nvSpPr>
          <p:spPr bwMode="auto">
            <a:xfrm flipH="1">
              <a:off x="2349" y="3188"/>
              <a:ext cx="32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6" name="Line 197">
              <a:extLst>
                <a:ext uri="{FF2B5EF4-FFF2-40B4-BE49-F238E27FC236}">
                  <a16:creationId xmlns:a16="http://schemas.microsoft.com/office/drawing/2014/main" id="{D7D91C11-868B-213D-0CE0-D328760A7230}"/>
                </a:ext>
              </a:extLst>
            </p:cNvPr>
            <p:cNvSpPr>
              <a:spLocks noChangeShapeType="1"/>
            </p:cNvSpPr>
            <p:nvPr/>
          </p:nvSpPr>
          <p:spPr bwMode="auto">
            <a:xfrm>
              <a:off x="2094" y="3026"/>
              <a:ext cx="0" cy="1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7" name="Line 198">
              <a:extLst>
                <a:ext uri="{FF2B5EF4-FFF2-40B4-BE49-F238E27FC236}">
                  <a16:creationId xmlns:a16="http://schemas.microsoft.com/office/drawing/2014/main" id="{EC5A4280-F6A2-C7D8-FFB9-931D83F5D4D7}"/>
                </a:ext>
              </a:extLst>
            </p:cNvPr>
            <p:cNvSpPr>
              <a:spLocks noChangeShapeType="1"/>
            </p:cNvSpPr>
            <p:nvPr/>
          </p:nvSpPr>
          <p:spPr bwMode="auto">
            <a:xfrm>
              <a:off x="2106" y="3036"/>
              <a:ext cx="0" cy="15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8" name="Line 199">
              <a:extLst>
                <a:ext uri="{FF2B5EF4-FFF2-40B4-BE49-F238E27FC236}">
                  <a16:creationId xmlns:a16="http://schemas.microsoft.com/office/drawing/2014/main" id="{73AA6C5E-B8ED-8A10-C42E-DE479600F283}"/>
                </a:ext>
              </a:extLst>
            </p:cNvPr>
            <p:cNvSpPr>
              <a:spLocks noChangeShapeType="1"/>
            </p:cNvSpPr>
            <p:nvPr/>
          </p:nvSpPr>
          <p:spPr bwMode="auto">
            <a:xfrm>
              <a:off x="2231" y="3054"/>
              <a:ext cx="0"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39" name="Line 200">
              <a:extLst>
                <a:ext uri="{FF2B5EF4-FFF2-40B4-BE49-F238E27FC236}">
                  <a16:creationId xmlns:a16="http://schemas.microsoft.com/office/drawing/2014/main" id="{4B8E449A-C152-4A3E-3160-ED5DFFD59A11}"/>
                </a:ext>
              </a:extLst>
            </p:cNvPr>
            <p:cNvSpPr>
              <a:spLocks noChangeShapeType="1"/>
            </p:cNvSpPr>
            <p:nvPr/>
          </p:nvSpPr>
          <p:spPr bwMode="auto">
            <a:xfrm>
              <a:off x="2143" y="3054"/>
              <a:ext cx="0"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0" name="Line 201">
              <a:extLst>
                <a:ext uri="{FF2B5EF4-FFF2-40B4-BE49-F238E27FC236}">
                  <a16:creationId xmlns:a16="http://schemas.microsoft.com/office/drawing/2014/main" id="{68933AFD-6FA9-DCF8-8755-930A05EC2F5C}"/>
                </a:ext>
              </a:extLst>
            </p:cNvPr>
            <p:cNvSpPr>
              <a:spLocks noChangeShapeType="1"/>
            </p:cNvSpPr>
            <p:nvPr/>
          </p:nvSpPr>
          <p:spPr bwMode="auto">
            <a:xfrm flipH="1" flipV="1">
              <a:off x="2094" y="3201"/>
              <a:ext cx="142"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1" name="Line 202">
              <a:extLst>
                <a:ext uri="{FF2B5EF4-FFF2-40B4-BE49-F238E27FC236}">
                  <a16:creationId xmlns:a16="http://schemas.microsoft.com/office/drawing/2014/main" id="{4DD70A3C-794C-4843-4FAB-77F01D7BB7D7}"/>
                </a:ext>
              </a:extLst>
            </p:cNvPr>
            <p:cNvSpPr>
              <a:spLocks noChangeShapeType="1"/>
            </p:cNvSpPr>
            <p:nvPr/>
          </p:nvSpPr>
          <p:spPr bwMode="auto">
            <a:xfrm flipH="1" flipV="1">
              <a:off x="2106" y="3191"/>
              <a:ext cx="15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2" name="Line 203">
              <a:extLst>
                <a:ext uri="{FF2B5EF4-FFF2-40B4-BE49-F238E27FC236}">
                  <a16:creationId xmlns:a16="http://schemas.microsoft.com/office/drawing/2014/main" id="{D0FB0D35-EE8A-667A-789F-5C56683A6F29}"/>
                </a:ext>
              </a:extLst>
            </p:cNvPr>
            <p:cNvSpPr>
              <a:spLocks noChangeShapeType="1"/>
            </p:cNvSpPr>
            <p:nvPr/>
          </p:nvSpPr>
          <p:spPr bwMode="auto">
            <a:xfrm flipH="1">
              <a:off x="2143" y="3173"/>
              <a:ext cx="8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3" name="Line 204">
              <a:extLst>
                <a:ext uri="{FF2B5EF4-FFF2-40B4-BE49-F238E27FC236}">
                  <a16:creationId xmlns:a16="http://schemas.microsoft.com/office/drawing/2014/main" id="{3D97B504-AC59-7738-E19F-E2262E759D2B}"/>
                </a:ext>
              </a:extLst>
            </p:cNvPr>
            <p:cNvSpPr>
              <a:spLocks noChangeShapeType="1"/>
            </p:cNvSpPr>
            <p:nvPr/>
          </p:nvSpPr>
          <p:spPr bwMode="auto">
            <a:xfrm>
              <a:off x="2236" y="3239"/>
              <a:ext cx="0" cy="4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4" name="Line 205">
              <a:extLst>
                <a:ext uri="{FF2B5EF4-FFF2-40B4-BE49-F238E27FC236}">
                  <a16:creationId xmlns:a16="http://schemas.microsoft.com/office/drawing/2014/main" id="{FDD49504-986B-D521-C2B1-C1E567352393}"/>
                </a:ext>
              </a:extLst>
            </p:cNvPr>
            <p:cNvSpPr>
              <a:spLocks noChangeShapeType="1"/>
            </p:cNvSpPr>
            <p:nvPr/>
          </p:nvSpPr>
          <p:spPr bwMode="auto">
            <a:xfrm flipV="1">
              <a:off x="2320" y="3243"/>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5" name="Line 206">
              <a:extLst>
                <a:ext uri="{FF2B5EF4-FFF2-40B4-BE49-F238E27FC236}">
                  <a16:creationId xmlns:a16="http://schemas.microsoft.com/office/drawing/2014/main" id="{FAD27EB2-B9C6-044F-589D-9D7AA95F814A}"/>
                </a:ext>
              </a:extLst>
            </p:cNvPr>
            <p:cNvSpPr>
              <a:spLocks noChangeShapeType="1"/>
            </p:cNvSpPr>
            <p:nvPr/>
          </p:nvSpPr>
          <p:spPr bwMode="auto">
            <a:xfrm flipV="1">
              <a:off x="2326" y="3251"/>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6" name="Freeform 211">
              <a:extLst>
                <a:ext uri="{FF2B5EF4-FFF2-40B4-BE49-F238E27FC236}">
                  <a16:creationId xmlns:a16="http://schemas.microsoft.com/office/drawing/2014/main" id="{0CE11435-E868-011F-7FF6-1C027419C4DB}"/>
                </a:ext>
              </a:extLst>
            </p:cNvPr>
            <p:cNvSpPr>
              <a:spLocks/>
            </p:cNvSpPr>
            <p:nvPr/>
          </p:nvSpPr>
          <p:spPr bwMode="auto">
            <a:xfrm>
              <a:off x="2326" y="3263"/>
              <a:ext cx="17" cy="17"/>
            </a:xfrm>
            <a:custGeom>
              <a:avLst/>
              <a:gdLst>
                <a:gd name="T0" fmla="*/ 0 w 17"/>
                <a:gd name="T1" fmla="*/ 16 h 17"/>
                <a:gd name="T2" fmla="*/ 16 w 17"/>
                <a:gd name="T3" fmla="*/ 6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47" name="Freeform 212">
              <a:extLst>
                <a:ext uri="{FF2B5EF4-FFF2-40B4-BE49-F238E27FC236}">
                  <a16:creationId xmlns:a16="http://schemas.microsoft.com/office/drawing/2014/main" id="{FB6C1E0F-8B74-24D9-ACF2-F82A6514B97A}"/>
                </a:ext>
              </a:extLst>
            </p:cNvPr>
            <p:cNvSpPr>
              <a:spLocks/>
            </p:cNvSpPr>
            <p:nvPr/>
          </p:nvSpPr>
          <p:spPr bwMode="auto">
            <a:xfrm>
              <a:off x="2326" y="3246"/>
              <a:ext cx="17" cy="17"/>
            </a:xfrm>
            <a:custGeom>
              <a:avLst/>
              <a:gdLst>
                <a:gd name="T0" fmla="*/ 0 w 17"/>
                <a:gd name="T1" fmla="*/ 16 h 17"/>
                <a:gd name="T2" fmla="*/ 16 w 17"/>
                <a:gd name="T3" fmla="*/ 12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2"/>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48" name="Line 209">
              <a:extLst>
                <a:ext uri="{FF2B5EF4-FFF2-40B4-BE49-F238E27FC236}">
                  <a16:creationId xmlns:a16="http://schemas.microsoft.com/office/drawing/2014/main" id="{5490AB9B-2E9B-DF64-071C-38FFFC8BF483}"/>
                </a:ext>
              </a:extLst>
            </p:cNvPr>
            <p:cNvSpPr>
              <a:spLocks noChangeShapeType="1"/>
            </p:cNvSpPr>
            <p:nvPr/>
          </p:nvSpPr>
          <p:spPr bwMode="auto">
            <a:xfrm flipH="1">
              <a:off x="2295" y="3291"/>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49" name="Line 210">
              <a:extLst>
                <a:ext uri="{FF2B5EF4-FFF2-40B4-BE49-F238E27FC236}">
                  <a16:creationId xmlns:a16="http://schemas.microsoft.com/office/drawing/2014/main" id="{11C8E089-6192-9861-333B-9F9D45424F3B}"/>
                </a:ext>
              </a:extLst>
            </p:cNvPr>
            <p:cNvSpPr>
              <a:spLocks noChangeShapeType="1"/>
            </p:cNvSpPr>
            <p:nvPr/>
          </p:nvSpPr>
          <p:spPr bwMode="auto">
            <a:xfrm>
              <a:off x="2315" y="3271"/>
              <a:ext cx="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0" name="Line 211">
              <a:extLst>
                <a:ext uri="{FF2B5EF4-FFF2-40B4-BE49-F238E27FC236}">
                  <a16:creationId xmlns:a16="http://schemas.microsoft.com/office/drawing/2014/main" id="{E0D3FED9-8303-4F4E-C0C9-7ED041C61339}"/>
                </a:ext>
              </a:extLst>
            </p:cNvPr>
            <p:cNvSpPr>
              <a:spLocks noChangeShapeType="1"/>
            </p:cNvSpPr>
            <p:nvPr/>
          </p:nvSpPr>
          <p:spPr bwMode="auto">
            <a:xfrm flipV="1">
              <a:off x="2327" y="3250"/>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1" name="Line 212">
              <a:extLst>
                <a:ext uri="{FF2B5EF4-FFF2-40B4-BE49-F238E27FC236}">
                  <a16:creationId xmlns:a16="http://schemas.microsoft.com/office/drawing/2014/main" id="{888F0994-46AC-BE3A-F98F-A0C651735A69}"/>
                </a:ext>
              </a:extLst>
            </p:cNvPr>
            <p:cNvSpPr>
              <a:spLocks noChangeShapeType="1"/>
            </p:cNvSpPr>
            <p:nvPr/>
          </p:nvSpPr>
          <p:spPr bwMode="auto">
            <a:xfrm>
              <a:off x="2320" y="3263"/>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2" name="Line 213">
              <a:extLst>
                <a:ext uri="{FF2B5EF4-FFF2-40B4-BE49-F238E27FC236}">
                  <a16:creationId xmlns:a16="http://schemas.microsoft.com/office/drawing/2014/main" id="{11BB1437-7A5A-F458-9FB6-2098B4084538}"/>
                </a:ext>
              </a:extLst>
            </p:cNvPr>
            <p:cNvSpPr>
              <a:spLocks noChangeShapeType="1"/>
            </p:cNvSpPr>
            <p:nvPr/>
          </p:nvSpPr>
          <p:spPr bwMode="auto">
            <a:xfrm>
              <a:off x="2320" y="3251"/>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3" name="Line 214">
              <a:extLst>
                <a:ext uri="{FF2B5EF4-FFF2-40B4-BE49-F238E27FC236}">
                  <a16:creationId xmlns:a16="http://schemas.microsoft.com/office/drawing/2014/main" id="{D53CC5D2-1AAC-0F2D-1C36-4EEF36503469}"/>
                </a:ext>
              </a:extLst>
            </p:cNvPr>
            <p:cNvSpPr>
              <a:spLocks noChangeShapeType="1"/>
            </p:cNvSpPr>
            <p:nvPr/>
          </p:nvSpPr>
          <p:spPr bwMode="auto">
            <a:xfrm flipH="1">
              <a:off x="2320" y="3246"/>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4" name="Line 215">
              <a:extLst>
                <a:ext uri="{FF2B5EF4-FFF2-40B4-BE49-F238E27FC236}">
                  <a16:creationId xmlns:a16="http://schemas.microsoft.com/office/drawing/2014/main" id="{01DDCDE9-99D1-B15E-10EF-67C9B5DAFE22}"/>
                </a:ext>
              </a:extLst>
            </p:cNvPr>
            <p:cNvSpPr>
              <a:spLocks noChangeShapeType="1"/>
            </p:cNvSpPr>
            <p:nvPr/>
          </p:nvSpPr>
          <p:spPr bwMode="auto">
            <a:xfrm>
              <a:off x="2320" y="3268"/>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5" name="Line 216">
              <a:extLst>
                <a:ext uri="{FF2B5EF4-FFF2-40B4-BE49-F238E27FC236}">
                  <a16:creationId xmlns:a16="http://schemas.microsoft.com/office/drawing/2014/main" id="{B9AACCD5-A5E8-7AC2-59F4-DB6D5F878DFC}"/>
                </a:ext>
              </a:extLst>
            </p:cNvPr>
            <p:cNvSpPr>
              <a:spLocks noChangeShapeType="1"/>
            </p:cNvSpPr>
            <p:nvPr/>
          </p:nvSpPr>
          <p:spPr bwMode="auto">
            <a:xfrm>
              <a:off x="2303" y="3240"/>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6" name="Line 217">
              <a:extLst>
                <a:ext uri="{FF2B5EF4-FFF2-40B4-BE49-F238E27FC236}">
                  <a16:creationId xmlns:a16="http://schemas.microsoft.com/office/drawing/2014/main" id="{A2C9E669-8042-DD88-4030-4ABE50EC9D3D}"/>
                </a:ext>
              </a:extLst>
            </p:cNvPr>
            <p:cNvSpPr>
              <a:spLocks noChangeShapeType="1"/>
            </p:cNvSpPr>
            <p:nvPr/>
          </p:nvSpPr>
          <p:spPr bwMode="auto">
            <a:xfrm flipH="1">
              <a:off x="2315" y="3243"/>
              <a:ext cx="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57" name="Freeform 222">
              <a:extLst>
                <a:ext uri="{FF2B5EF4-FFF2-40B4-BE49-F238E27FC236}">
                  <a16:creationId xmlns:a16="http://schemas.microsoft.com/office/drawing/2014/main" id="{047C4430-D5B6-4185-8250-3441273A2A79}"/>
                </a:ext>
              </a:extLst>
            </p:cNvPr>
            <p:cNvSpPr>
              <a:spLocks/>
            </p:cNvSpPr>
            <p:nvPr/>
          </p:nvSpPr>
          <p:spPr bwMode="auto">
            <a:xfrm>
              <a:off x="2286" y="3305"/>
              <a:ext cx="17" cy="17"/>
            </a:xfrm>
            <a:custGeom>
              <a:avLst/>
              <a:gdLst>
                <a:gd name="T0" fmla="*/ 16 w 17"/>
                <a:gd name="T1" fmla="*/ 0 h 17"/>
                <a:gd name="T2" fmla="*/ 16 w 17"/>
                <a:gd name="T3" fmla="*/ 11 h 17"/>
                <a:gd name="T4" fmla="*/ 0 w 17"/>
                <a:gd name="T5" fmla="*/ 12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16" y="11"/>
                  </a:lnTo>
                  <a:lnTo>
                    <a:pt x="0" y="12"/>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58" name="Freeform 223">
              <a:extLst>
                <a:ext uri="{FF2B5EF4-FFF2-40B4-BE49-F238E27FC236}">
                  <a16:creationId xmlns:a16="http://schemas.microsoft.com/office/drawing/2014/main" id="{DB317028-34E6-3AE3-2836-334C212FD5C5}"/>
                </a:ext>
              </a:extLst>
            </p:cNvPr>
            <p:cNvSpPr>
              <a:spLocks/>
            </p:cNvSpPr>
            <p:nvPr/>
          </p:nvSpPr>
          <p:spPr bwMode="auto">
            <a:xfrm>
              <a:off x="2286" y="3298"/>
              <a:ext cx="17" cy="17"/>
            </a:xfrm>
            <a:custGeom>
              <a:avLst/>
              <a:gdLst>
                <a:gd name="T0" fmla="*/ 16 w 17"/>
                <a:gd name="T1" fmla="*/ 0 h 17"/>
                <a:gd name="T2" fmla="*/ 0 w 17"/>
                <a:gd name="T3" fmla="*/ 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6"/>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59" name="Line 220">
              <a:extLst>
                <a:ext uri="{FF2B5EF4-FFF2-40B4-BE49-F238E27FC236}">
                  <a16:creationId xmlns:a16="http://schemas.microsoft.com/office/drawing/2014/main" id="{FC6D569C-1B8A-9726-47A2-29DBA58326A4}"/>
                </a:ext>
              </a:extLst>
            </p:cNvPr>
            <p:cNvSpPr>
              <a:spLocks noChangeShapeType="1"/>
            </p:cNvSpPr>
            <p:nvPr/>
          </p:nvSpPr>
          <p:spPr bwMode="auto">
            <a:xfrm>
              <a:off x="2292" y="3321"/>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0" name="Line 221">
              <a:extLst>
                <a:ext uri="{FF2B5EF4-FFF2-40B4-BE49-F238E27FC236}">
                  <a16:creationId xmlns:a16="http://schemas.microsoft.com/office/drawing/2014/main" id="{34BAC4F2-33AE-5531-9E75-A92058518F29}"/>
                </a:ext>
              </a:extLst>
            </p:cNvPr>
            <p:cNvSpPr>
              <a:spLocks noChangeShapeType="1"/>
            </p:cNvSpPr>
            <p:nvPr/>
          </p:nvSpPr>
          <p:spPr bwMode="auto">
            <a:xfrm>
              <a:off x="2292" y="3295"/>
              <a:ext cx="0" cy="2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1" name="Line 222">
              <a:extLst>
                <a:ext uri="{FF2B5EF4-FFF2-40B4-BE49-F238E27FC236}">
                  <a16:creationId xmlns:a16="http://schemas.microsoft.com/office/drawing/2014/main" id="{9036F4D9-D2AE-8022-939F-64E5A5911B9A}"/>
                </a:ext>
              </a:extLst>
            </p:cNvPr>
            <p:cNvSpPr>
              <a:spLocks noChangeShapeType="1"/>
            </p:cNvSpPr>
            <p:nvPr/>
          </p:nvSpPr>
          <p:spPr bwMode="auto">
            <a:xfrm flipH="1">
              <a:off x="2292" y="3295"/>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2" name="Line 223">
              <a:extLst>
                <a:ext uri="{FF2B5EF4-FFF2-40B4-BE49-F238E27FC236}">
                  <a16:creationId xmlns:a16="http://schemas.microsoft.com/office/drawing/2014/main" id="{9A4A60F0-097D-3292-60C9-411098935151}"/>
                </a:ext>
              </a:extLst>
            </p:cNvPr>
            <p:cNvSpPr>
              <a:spLocks noChangeShapeType="1"/>
            </p:cNvSpPr>
            <p:nvPr/>
          </p:nvSpPr>
          <p:spPr bwMode="auto">
            <a:xfrm>
              <a:off x="2286" y="3301"/>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3" name="Line 224">
              <a:extLst>
                <a:ext uri="{FF2B5EF4-FFF2-40B4-BE49-F238E27FC236}">
                  <a16:creationId xmlns:a16="http://schemas.microsoft.com/office/drawing/2014/main" id="{EA9EBC07-43DB-4410-1D44-C7308CF9C843}"/>
                </a:ext>
              </a:extLst>
            </p:cNvPr>
            <p:cNvSpPr>
              <a:spLocks noChangeShapeType="1"/>
            </p:cNvSpPr>
            <p:nvPr/>
          </p:nvSpPr>
          <p:spPr bwMode="auto">
            <a:xfrm>
              <a:off x="2288" y="3314"/>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4" name="Line 225">
              <a:extLst>
                <a:ext uri="{FF2B5EF4-FFF2-40B4-BE49-F238E27FC236}">
                  <a16:creationId xmlns:a16="http://schemas.microsoft.com/office/drawing/2014/main" id="{01BF6811-BB0E-2674-62D3-5F7352B8FB05}"/>
                </a:ext>
              </a:extLst>
            </p:cNvPr>
            <p:cNvSpPr>
              <a:spLocks noChangeShapeType="1"/>
            </p:cNvSpPr>
            <p:nvPr/>
          </p:nvSpPr>
          <p:spPr bwMode="auto">
            <a:xfrm>
              <a:off x="2288" y="3305"/>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5" name="Line 226">
              <a:extLst>
                <a:ext uri="{FF2B5EF4-FFF2-40B4-BE49-F238E27FC236}">
                  <a16:creationId xmlns:a16="http://schemas.microsoft.com/office/drawing/2014/main" id="{0055C475-A6A6-007B-1623-2BBE3AC6A541}"/>
                </a:ext>
              </a:extLst>
            </p:cNvPr>
            <p:cNvSpPr>
              <a:spLocks noChangeShapeType="1"/>
            </p:cNvSpPr>
            <p:nvPr/>
          </p:nvSpPr>
          <p:spPr bwMode="auto">
            <a:xfrm flipH="1">
              <a:off x="2288" y="3298"/>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6" name="Line 227">
              <a:extLst>
                <a:ext uri="{FF2B5EF4-FFF2-40B4-BE49-F238E27FC236}">
                  <a16:creationId xmlns:a16="http://schemas.microsoft.com/office/drawing/2014/main" id="{76F6FBF4-B188-C392-4ECD-E343B408E9DB}"/>
                </a:ext>
              </a:extLst>
            </p:cNvPr>
            <p:cNvSpPr>
              <a:spLocks noChangeShapeType="1"/>
            </p:cNvSpPr>
            <p:nvPr/>
          </p:nvSpPr>
          <p:spPr bwMode="auto">
            <a:xfrm>
              <a:off x="2288" y="3318"/>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67" name="Freeform 232">
              <a:extLst>
                <a:ext uri="{FF2B5EF4-FFF2-40B4-BE49-F238E27FC236}">
                  <a16:creationId xmlns:a16="http://schemas.microsoft.com/office/drawing/2014/main" id="{2EEAFFB2-109D-A44C-9321-5DAD75D9CCFC}"/>
                </a:ext>
              </a:extLst>
            </p:cNvPr>
            <p:cNvSpPr>
              <a:spLocks/>
            </p:cNvSpPr>
            <p:nvPr/>
          </p:nvSpPr>
          <p:spPr bwMode="auto">
            <a:xfrm>
              <a:off x="2303" y="3240"/>
              <a:ext cx="17" cy="82"/>
            </a:xfrm>
            <a:custGeom>
              <a:avLst/>
              <a:gdLst>
                <a:gd name="T0" fmla="*/ 0 w 17"/>
                <a:gd name="T1" fmla="*/ 81 h 82"/>
                <a:gd name="T2" fmla="*/ 16 w 17"/>
                <a:gd name="T3" fmla="*/ 81 h 82"/>
                <a:gd name="T4" fmla="*/ 16 w 17"/>
                <a:gd name="T5" fmla="*/ 0 h 82"/>
                <a:gd name="T6" fmla="*/ 0 60000 65536"/>
                <a:gd name="T7" fmla="*/ 0 60000 65536"/>
                <a:gd name="T8" fmla="*/ 0 60000 65536"/>
                <a:gd name="T9" fmla="*/ 0 w 17"/>
                <a:gd name="T10" fmla="*/ 0 h 82"/>
                <a:gd name="T11" fmla="*/ 17 w 17"/>
                <a:gd name="T12" fmla="*/ 82 h 82"/>
              </a:gdLst>
              <a:ahLst/>
              <a:cxnLst>
                <a:cxn ang="T6">
                  <a:pos x="T0" y="T1"/>
                </a:cxn>
                <a:cxn ang="T7">
                  <a:pos x="T2" y="T3"/>
                </a:cxn>
                <a:cxn ang="T8">
                  <a:pos x="T4" y="T5"/>
                </a:cxn>
              </a:cxnLst>
              <a:rect l="T9" t="T10" r="T11" b="T12"/>
              <a:pathLst>
                <a:path w="17" h="82">
                  <a:moveTo>
                    <a:pt x="0" y="81"/>
                  </a:moveTo>
                  <a:lnTo>
                    <a:pt x="16" y="81"/>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68" name="Freeform 233">
              <a:extLst>
                <a:ext uri="{FF2B5EF4-FFF2-40B4-BE49-F238E27FC236}">
                  <a16:creationId xmlns:a16="http://schemas.microsoft.com/office/drawing/2014/main" id="{BF952E8D-1C5B-4605-C6B6-F0938C3F0C0F}"/>
                </a:ext>
              </a:extLst>
            </p:cNvPr>
            <p:cNvSpPr>
              <a:spLocks/>
            </p:cNvSpPr>
            <p:nvPr/>
          </p:nvSpPr>
          <p:spPr bwMode="auto">
            <a:xfrm>
              <a:off x="2341" y="3227"/>
              <a:ext cx="17" cy="17"/>
            </a:xfrm>
            <a:custGeom>
              <a:avLst/>
              <a:gdLst>
                <a:gd name="T0" fmla="*/ 0 w 17"/>
                <a:gd name="T1" fmla="*/ 16 h 17"/>
                <a:gd name="T2" fmla="*/ 10 w 17"/>
                <a:gd name="T3" fmla="*/ 13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0" y="13"/>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69" name="Line 230">
              <a:extLst>
                <a:ext uri="{FF2B5EF4-FFF2-40B4-BE49-F238E27FC236}">
                  <a16:creationId xmlns:a16="http://schemas.microsoft.com/office/drawing/2014/main" id="{21707E30-67C4-F7A2-5576-0F604D23573A}"/>
                </a:ext>
              </a:extLst>
            </p:cNvPr>
            <p:cNvSpPr>
              <a:spLocks noChangeShapeType="1"/>
            </p:cNvSpPr>
            <p:nvPr/>
          </p:nvSpPr>
          <p:spPr bwMode="auto">
            <a:xfrm flipH="1">
              <a:off x="2303" y="3234"/>
              <a:ext cx="3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0" name="Line 231">
              <a:extLst>
                <a:ext uri="{FF2B5EF4-FFF2-40B4-BE49-F238E27FC236}">
                  <a16:creationId xmlns:a16="http://schemas.microsoft.com/office/drawing/2014/main" id="{75549578-AD02-5810-333B-21C05C756325}"/>
                </a:ext>
              </a:extLst>
            </p:cNvPr>
            <p:cNvSpPr>
              <a:spLocks noChangeShapeType="1"/>
            </p:cNvSpPr>
            <p:nvPr/>
          </p:nvSpPr>
          <p:spPr bwMode="auto">
            <a:xfrm>
              <a:off x="2236" y="3286"/>
              <a:ext cx="6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1" name="Line 232">
              <a:extLst>
                <a:ext uri="{FF2B5EF4-FFF2-40B4-BE49-F238E27FC236}">
                  <a16:creationId xmlns:a16="http://schemas.microsoft.com/office/drawing/2014/main" id="{9F1A3A93-1CAB-3557-3309-9D89DDBAED9F}"/>
                </a:ext>
              </a:extLst>
            </p:cNvPr>
            <p:cNvSpPr>
              <a:spLocks noChangeShapeType="1"/>
            </p:cNvSpPr>
            <p:nvPr/>
          </p:nvSpPr>
          <p:spPr bwMode="auto">
            <a:xfrm flipH="1">
              <a:off x="2143" y="3069"/>
              <a:ext cx="8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2" name="Line 233">
              <a:extLst>
                <a:ext uri="{FF2B5EF4-FFF2-40B4-BE49-F238E27FC236}">
                  <a16:creationId xmlns:a16="http://schemas.microsoft.com/office/drawing/2014/main" id="{9EFD94A6-20B8-92B5-C1B7-DB88A6F24A24}"/>
                </a:ext>
              </a:extLst>
            </p:cNvPr>
            <p:cNvSpPr>
              <a:spLocks noChangeShapeType="1"/>
            </p:cNvSpPr>
            <p:nvPr/>
          </p:nvSpPr>
          <p:spPr bwMode="auto">
            <a:xfrm flipH="1">
              <a:off x="2143" y="3158"/>
              <a:ext cx="8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3" name="Line 234">
              <a:extLst>
                <a:ext uri="{FF2B5EF4-FFF2-40B4-BE49-F238E27FC236}">
                  <a16:creationId xmlns:a16="http://schemas.microsoft.com/office/drawing/2014/main" id="{2F2A7469-2459-742D-3309-DC5C654D35BF}"/>
                </a:ext>
              </a:extLst>
            </p:cNvPr>
            <p:cNvSpPr>
              <a:spLocks noChangeShapeType="1"/>
            </p:cNvSpPr>
            <p:nvPr/>
          </p:nvSpPr>
          <p:spPr bwMode="auto">
            <a:xfrm flipH="1">
              <a:off x="2143" y="3054"/>
              <a:ext cx="8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4" name="Line 235">
              <a:extLst>
                <a:ext uri="{FF2B5EF4-FFF2-40B4-BE49-F238E27FC236}">
                  <a16:creationId xmlns:a16="http://schemas.microsoft.com/office/drawing/2014/main" id="{79935B3D-9504-D888-4F42-F74C5FF5BB53}"/>
                </a:ext>
              </a:extLst>
            </p:cNvPr>
            <p:cNvSpPr>
              <a:spLocks noChangeShapeType="1"/>
            </p:cNvSpPr>
            <p:nvPr/>
          </p:nvSpPr>
          <p:spPr bwMode="auto">
            <a:xfrm flipH="1">
              <a:off x="2118" y="3166"/>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5" name="Freeform 240">
              <a:extLst>
                <a:ext uri="{FF2B5EF4-FFF2-40B4-BE49-F238E27FC236}">
                  <a16:creationId xmlns:a16="http://schemas.microsoft.com/office/drawing/2014/main" id="{66F070B1-CEA1-7705-B40D-152613457D1E}"/>
                </a:ext>
              </a:extLst>
            </p:cNvPr>
            <p:cNvSpPr>
              <a:spLocks/>
            </p:cNvSpPr>
            <p:nvPr/>
          </p:nvSpPr>
          <p:spPr bwMode="auto">
            <a:xfrm>
              <a:off x="2118" y="3062"/>
              <a:ext cx="26" cy="105"/>
            </a:xfrm>
            <a:custGeom>
              <a:avLst/>
              <a:gdLst>
                <a:gd name="T0" fmla="*/ 25 w 26"/>
                <a:gd name="T1" fmla="*/ 0 h 105"/>
                <a:gd name="T2" fmla="*/ 0 w 26"/>
                <a:gd name="T3" fmla="*/ 0 h 105"/>
                <a:gd name="T4" fmla="*/ 0 w 26"/>
                <a:gd name="T5" fmla="*/ 104 h 105"/>
                <a:gd name="T6" fmla="*/ 0 60000 65536"/>
                <a:gd name="T7" fmla="*/ 0 60000 65536"/>
                <a:gd name="T8" fmla="*/ 0 60000 65536"/>
                <a:gd name="T9" fmla="*/ 0 w 26"/>
                <a:gd name="T10" fmla="*/ 0 h 105"/>
                <a:gd name="T11" fmla="*/ 26 w 26"/>
                <a:gd name="T12" fmla="*/ 105 h 105"/>
              </a:gdLst>
              <a:ahLst/>
              <a:cxnLst>
                <a:cxn ang="T6">
                  <a:pos x="T0" y="T1"/>
                </a:cxn>
                <a:cxn ang="T7">
                  <a:pos x="T2" y="T3"/>
                </a:cxn>
                <a:cxn ang="T8">
                  <a:pos x="T4" y="T5"/>
                </a:cxn>
              </a:cxnLst>
              <a:rect l="T9" t="T10" r="T11" b="T12"/>
              <a:pathLst>
                <a:path w="26" h="105">
                  <a:moveTo>
                    <a:pt x="25" y="0"/>
                  </a:moveTo>
                  <a:lnTo>
                    <a:pt x="0" y="0"/>
                  </a:lnTo>
                  <a:lnTo>
                    <a:pt x="0" y="10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76" name="Line 237">
              <a:extLst>
                <a:ext uri="{FF2B5EF4-FFF2-40B4-BE49-F238E27FC236}">
                  <a16:creationId xmlns:a16="http://schemas.microsoft.com/office/drawing/2014/main" id="{22E57352-9C60-29B8-DB01-1A81BD687ACF}"/>
                </a:ext>
              </a:extLst>
            </p:cNvPr>
            <p:cNvSpPr>
              <a:spLocks noChangeShapeType="1"/>
            </p:cNvSpPr>
            <p:nvPr/>
          </p:nvSpPr>
          <p:spPr bwMode="auto">
            <a:xfrm flipH="1">
              <a:off x="2231" y="3062"/>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7" name="Line 238">
              <a:extLst>
                <a:ext uri="{FF2B5EF4-FFF2-40B4-BE49-F238E27FC236}">
                  <a16:creationId xmlns:a16="http://schemas.microsoft.com/office/drawing/2014/main" id="{C545FC84-0EE2-20DC-7CE2-023D46560D22}"/>
                </a:ext>
              </a:extLst>
            </p:cNvPr>
            <p:cNvSpPr>
              <a:spLocks noChangeShapeType="1"/>
            </p:cNvSpPr>
            <p:nvPr/>
          </p:nvSpPr>
          <p:spPr bwMode="auto">
            <a:xfrm flipH="1">
              <a:off x="2231" y="3166"/>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8" name="Line 239">
              <a:extLst>
                <a:ext uri="{FF2B5EF4-FFF2-40B4-BE49-F238E27FC236}">
                  <a16:creationId xmlns:a16="http://schemas.microsoft.com/office/drawing/2014/main" id="{9A98B4A3-272B-C94C-7BE5-713EF698D62C}"/>
                </a:ext>
              </a:extLst>
            </p:cNvPr>
            <p:cNvSpPr>
              <a:spLocks noChangeShapeType="1"/>
            </p:cNvSpPr>
            <p:nvPr/>
          </p:nvSpPr>
          <p:spPr bwMode="auto">
            <a:xfrm flipV="1">
              <a:off x="2672" y="3039"/>
              <a:ext cx="0" cy="14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79" name="Line 240">
              <a:extLst>
                <a:ext uri="{FF2B5EF4-FFF2-40B4-BE49-F238E27FC236}">
                  <a16:creationId xmlns:a16="http://schemas.microsoft.com/office/drawing/2014/main" id="{AC1DE1B2-26BB-CFF5-1C9C-460C56908B25}"/>
                </a:ext>
              </a:extLst>
            </p:cNvPr>
            <p:cNvSpPr>
              <a:spLocks noChangeShapeType="1"/>
            </p:cNvSpPr>
            <p:nvPr/>
          </p:nvSpPr>
          <p:spPr bwMode="auto">
            <a:xfrm flipH="1">
              <a:off x="2672" y="3164"/>
              <a:ext cx="16"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0" name="Line 241">
              <a:extLst>
                <a:ext uri="{FF2B5EF4-FFF2-40B4-BE49-F238E27FC236}">
                  <a16:creationId xmlns:a16="http://schemas.microsoft.com/office/drawing/2014/main" id="{A725A278-102B-FF13-DBB6-209DED7627E5}"/>
                </a:ext>
              </a:extLst>
            </p:cNvPr>
            <p:cNvSpPr>
              <a:spLocks noChangeShapeType="1"/>
            </p:cNvSpPr>
            <p:nvPr/>
          </p:nvSpPr>
          <p:spPr bwMode="auto">
            <a:xfrm flipH="1">
              <a:off x="2520" y="3240"/>
              <a:ext cx="5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1" name="Line 242">
              <a:extLst>
                <a:ext uri="{FF2B5EF4-FFF2-40B4-BE49-F238E27FC236}">
                  <a16:creationId xmlns:a16="http://schemas.microsoft.com/office/drawing/2014/main" id="{D4031172-E4AA-3297-9E54-CA9A14E42777}"/>
                </a:ext>
              </a:extLst>
            </p:cNvPr>
            <p:cNvSpPr>
              <a:spLocks noChangeShapeType="1"/>
            </p:cNvSpPr>
            <p:nvPr/>
          </p:nvSpPr>
          <p:spPr bwMode="auto">
            <a:xfrm flipH="1">
              <a:off x="2512" y="3233"/>
              <a:ext cx="6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2" name="Line 243">
              <a:extLst>
                <a:ext uri="{FF2B5EF4-FFF2-40B4-BE49-F238E27FC236}">
                  <a16:creationId xmlns:a16="http://schemas.microsoft.com/office/drawing/2014/main" id="{0037501E-99B8-79FB-C67D-C1D1E5224200}"/>
                </a:ext>
              </a:extLst>
            </p:cNvPr>
            <p:cNvSpPr>
              <a:spLocks noChangeShapeType="1"/>
            </p:cNvSpPr>
            <p:nvPr/>
          </p:nvSpPr>
          <p:spPr bwMode="auto">
            <a:xfrm>
              <a:off x="2573" y="3196"/>
              <a:ext cx="0"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3" name="Freeform 248">
              <a:extLst>
                <a:ext uri="{FF2B5EF4-FFF2-40B4-BE49-F238E27FC236}">
                  <a16:creationId xmlns:a16="http://schemas.microsoft.com/office/drawing/2014/main" id="{3982CA39-79C5-62CD-2DCA-F5E715CEF02E}"/>
                </a:ext>
              </a:extLst>
            </p:cNvPr>
            <p:cNvSpPr>
              <a:spLocks/>
            </p:cNvSpPr>
            <p:nvPr/>
          </p:nvSpPr>
          <p:spPr bwMode="auto">
            <a:xfrm>
              <a:off x="2573" y="3188"/>
              <a:ext cx="17" cy="17"/>
            </a:xfrm>
            <a:custGeom>
              <a:avLst/>
              <a:gdLst>
                <a:gd name="T0" fmla="*/ 0 w 17"/>
                <a:gd name="T1" fmla="*/ 0 h 17"/>
                <a:gd name="T2" fmla="*/ 0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0"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84" name="Freeform 249">
              <a:extLst>
                <a:ext uri="{FF2B5EF4-FFF2-40B4-BE49-F238E27FC236}">
                  <a16:creationId xmlns:a16="http://schemas.microsoft.com/office/drawing/2014/main" id="{E08F1444-DD6A-0DB0-53C6-3A7AC89CB18A}"/>
                </a:ext>
              </a:extLst>
            </p:cNvPr>
            <p:cNvSpPr>
              <a:spLocks/>
            </p:cNvSpPr>
            <p:nvPr/>
          </p:nvSpPr>
          <p:spPr bwMode="auto">
            <a:xfrm>
              <a:off x="2540" y="3188"/>
              <a:ext cx="17" cy="17"/>
            </a:xfrm>
            <a:custGeom>
              <a:avLst/>
              <a:gdLst>
                <a:gd name="T0" fmla="*/ 16 w 17"/>
                <a:gd name="T1" fmla="*/ 0 h 17"/>
                <a:gd name="T2" fmla="*/ 16 w 17"/>
                <a:gd name="T3" fmla="*/ 16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16" y="1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85" name="Line 246">
              <a:extLst>
                <a:ext uri="{FF2B5EF4-FFF2-40B4-BE49-F238E27FC236}">
                  <a16:creationId xmlns:a16="http://schemas.microsoft.com/office/drawing/2014/main" id="{CFA22940-62C5-5787-2CC6-329D16E67D52}"/>
                </a:ext>
              </a:extLst>
            </p:cNvPr>
            <p:cNvSpPr>
              <a:spLocks noChangeShapeType="1"/>
            </p:cNvSpPr>
            <p:nvPr/>
          </p:nvSpPr>
          <p:spPr bwMode="auto">
            <a:xfrm>
              <a:off x="2547" y="3196"/>
              <a:ext cx="0"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6" name="Line 247">
              <a:extLst>
                <a:ext uri="{FF2B5EF4-FFF2-40B4-BE49-F238E27FC236}">
                  <a16:creationId xmlns:a16="http://schemas.microsoft.com/office/drawing/2014/main" id="{7C5310E0-A3A2-6058-668F-17F9EF8DE26B}"/>
                </a:ext>
              </a:extLst>
            </p:cNvPr>
            <p:cNvSpPr>
              <a:spLocks noChangeShapeType="1"/>
            </p:cNvSpPr>
            <p:nvPr/>
          </p:nvSpPr>
          <p:spPr bwMode="auto">
            <a:xfrm>
              <a:off x="2579" y="3233"/>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7" name="Line 248">
              <a:extLst>
                <a:ext uri="{FF2B5EF4-FFF2-40B4-BE49-F238E27FC236}">
                  <a16:creationId xmlns:a16="http://schemas.microsoft.com/office/drawing/2014/main" id="{817BED08-F9A9-83FE-B087-5D6FA53B51BA}"/>
                </a:ext>
              </a:extLst>
            </p:cNvPr>
            <p:cNvSpPr>
              <a:spLocks noChangeShapeType="1"/>
            </p:cNvSpPr>
            <p:nvPr/>
          </p:nvSpPr>
          <p:spPr bwMode="auto">
            <a:xfrm flipV="1">
              <a:off x="2570" y="3243"/>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8" name="Line 249">
              <a:extLst>
                <a:ext uri="{FF2B5EF4-FFF2-40B4-BE49-F238E27FC236}">
                  <a16:creationId xmlns:a16="http://schemas.microsoft.com/office/drawing/2014/main" id="{6B0CB7A7-67EC-5798-457E-03A66B36F1C2}"/>
                </a:ext>
              </a:extLst>
            </p:cNvPr>
            <p:cNvSpPr>
              <a:spLocks noChangeShapeType="1"/>
            </p:cNvSpPr>
            <p:nvPr/>
          </p:nvSpPr>
          <p:spPr bwMode="auto">
            <a:xfrm flipV="1">
              <a:off x="2573" y="3240"/>
              <a:ext cx="0"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89" name="Line 250">
              <a:extLst>
                <a:ext uri="{FF2B5EF4-FFF2-40B4-BE49-F238E27FC236}">
                  <a16:creationId xmlns:a16="http://schemas.microsoft.com/office/drawing/2014/main" id="{6EE974FE-BB7E-BF46-3C51-A02FEB1A3D1F}"/>
                </a:ext>
              </a:extLst>
            </p:cNvPr>
            <p:cNvSpPr>
              <a:spLocks noChangeShapeType="1"/>
            </p:cNvSpPr>
            <p:nvPr/>
          </p:nvSpPr>
          <p:spPr bwMode="auto">
            <a:xfrm>
              <a:off x="2550" y="3243"/>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90" name="Line 251">
              <a:extLst>
                <a:ext uri="{FF2B5EF4-FFF2-40B4-BE49-F238E27FC236}">
                  <a16:creationId xmlns:a16="http://schemas.microsoft.com/office/drawing/2014/main" id="{BDCEB19D-F0E0-ACB4-61BB-04C5F225BFD9}"/>
                </a:ext>
              </a:extLst>
            </p:cNvPr>
            <p:cNvSpPr>
              <a:spLocks noChangeShapeType="1"/>
            </p:cNvSpPr>
            <p:nvPr/>
          </p:nvSpPr>
          <p:spPr bwMode="auto">
            <a:xfrm flipV="1">
              <a:off x="2555" y="3243"/>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91" name="Line 252">
              <a:extLst>
                <a:ext uri="{FF2B5EF4-FFF2-40B4-BE49-F238E27FC236}">
                  <a16:creationId xmlns:a16="http://schemas.microsoft.com/office/drawing/2014/main" id="{20A9CA55-5148-4B52-E467-0F952C0D6DA4}"/>
                </a:ext>
              </a:extLst>
            </p:cNvPr>
            <p:cNvSpPr>
              <a:spLocks noChangeShapeType="1"/>
            </p:cNvSpPr>
            <p:nvPr/>
          </p:nvSpPr>
          <p:spPr bwMode="auto">
            <a:xfrm flipV="1">
              <a:off x="2564" y="3243"/>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92" name="Line 253">
              <a:extLst>
                <a:ext uri="{FF2B5EF4-FFF2-40B4-BE49-F238E27FC236}">
                  <a16:creationId xmlns:a16="http://schemas.microsoft.com/office/drawing/2014/main" id="{749CD598-BD7F-0CC5-8D37-E37767454624}"/>
                </a:ext>
              </a:extLst>
            </p:cNvPr>
            <p:cNvSpPr>
              <a:spLocks noChangeShapeType="1"/>
            </p:cNvSpPr>
            <p:nvPr/>
          </p:nvSpPr>
          <p:spPr bwMode="auto">
            <a:xfrm>
              <a:off x="2547" y="3240"/>
              <a:ext cx="0"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93" name="Freeform 258">
              <a:extLst>
                <a:ext uri="{FF2B5EF4-FFF2-40B4-BE49-F238E27FC236}">
                  <a16:creationId xmlns:a16="http://schemas.microsoft.com/office/drawing/2014/main" id="{40804760-6595-A0AE-6848-03602E44A1E9}"/>
                </a:ext>
              </a:extLst>
            </p:cNvPr>
            <p:cNvSpPr>
              <a:spLocks/>
            </p:cNvSpPr>
            <p:nvPr/>
          </p:nvSpPr>
          <p:spPr bwMode="auto">
            <a:xfrm>
              <a:off x="2550" y="3248"/>
              <a:ext cx="17" cy="17"/>
            </a:xfrm>
            <a:custGeom>
              <a:avLst/>
              <a:gdLst>
                <a:gd name="T0" fmla="*/ 0 w 17"/>
                <a:gd name="T1" fmla="*/ 0 h 17"/>
                <a:gd name="T2" fmla="*/ 3 w 17"/>
                <a:gd name="T3" fmla="*/ 16 h 17"/>
                <a:gd name="T4" fmla="*/ 5 w 17"/>
                <a:gd name="T5" fmla="*/ 0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3" y="16"/>
                  </a:lnTo>
                  <a:lnTo>
                    <a:pt x="5" y="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94" name="Line 255">
              <a:extLst>
                <a:ext uri="{FF2B5EF4-FFF2-40B4-BE49-F238E27FC236}">
                  <a16:creationId xmlns:a16="http://schemas.microsoft.com/office/drawing/2014/main" id="{E50E93D7-8456-6BA1-4536-3DCC23B9BF91}"/>
                </a:ext>
              </a:extLst>
            </p:cNvPr>
            <p:cNvSpPr>
              <a:spLocks noChangeShapeType="1"/>
            </p:cNvSpPr>
            <p:nvPr/>
          </p:nvSpPr>
          <p:spPr bwMode="auto">
            <a:xfrm>
              <a:off x="2553" y="3250"/>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95" name="Line 256">
              <a:extLst>
                <a:ext uri="{FF2B5EF4-FFF2-40B4-BE49-F238E27FC236}">
                  <a16:creationId xmlns:a16="http://schemas.microsoft.com/office/drawing/2014/main" id="{D44B6B93-183E-EAB2-2076-85D68FD20D3F}"/>
                </a:ext>
              </a:extLst>
            </p:cNvPr>
            <p:cNvSpPr>
              <a:spLocks noChangeShapeType="1"/>
            </p:cNvSpPr>
            <p:nvPr/>
          </p:nvSpPr>
          <p:spPr bwMode="auto">
            <a:xfrm>
              <a:off x="2547" y="3243"/>
              <a:ext cx="2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96" name="Freeform 261">
              <a:extLst>
                <a:ext uri="{FF2B5EF4-FFF2-40B4-BE49-F238E27FC236}">
                  <a16:creationId xmlns:a16="http://schemas.microsoft.com/office/drawing/2014/main" id="{46373668-7C1C-A5DB-0003-F496C2509C63}"/>
                </a:ext>
              </a:extLst>
            </p:cNvPr>
            <p:cNvSpPr>
              <a:spLocks/>
            </p:cNvSpPr>
            <p:nvPr/>
          </p:nvSpPr>
          <p:spPr bwMode="auto">
            <a:xfrm>
              <a:off x="2564" y="3248"/>
              <a:ext cx="17" cy="17"/>
            </a:xfrm>
            <a:custGeom>
              <a:avLst/>
              <a:gdLst>
                <a:gd name="T0" fmla="*/ 0 w 17"/>
                <a:gd name="T1" fmla="*/ 0 h 17"/>
                <a:gd name="T2" fmla="*/ 8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8"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97" name="Line 258">
              <a:extLst>
                <a:ext uri="{FF2B5EF4-FFF2-40B4-BE49-F238E27FC236}">
                  <a16:creationId xmlns:a16="http://schemas.microsoft.com/office/drawing/2014/main" id="{8CB31992-DF4B-93A5-48B8-BD63131E636C}"/>
                </a:ext>
              </a:extLst>
            </p:cNvPr>
            <p:cNvSpPr>
              <a:spLocks noChangeShapeType="1"/>
            </p:cNvSpPr>
            <p:nvPr/>
          </p:nvSpPr>
          <p:spPr bwMode="auto">
            <a:xfrm flipH="1" flipV="1">
              <a:off x="2672" y="3039"/>
              <a:ext cx="16"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198" name="Freeform 263">
              <a:extLst>
                <a:ext uri="{FF2B5EF4-FFF2-40B4-BE49-F238E27FC236}">
                  <a16:creationId xmlns:a16="http://schemas.microsoft.com/office/drawing/2014/main" id="{4FA0E7BD-EB53-C25B-75F1-426757AFC2BB}"/>
                </a:ext>
              </a:extLst>
            </p:cNvPr>
            <p:cNvSpPr>
              <a:spLocks/>
            </p:cNvSpPr>
            <p:nvPr/>
          </p:nvSpPr>
          <p:spPr bwMode="auto">
            <a:xfrm>
              <a:off x="2573" y="3031"/>
              <a:ext cx="17" cy="17"/>
            </a:xfrm>
            <a:custGeom>
              <a:avLst/>
              <a:gdLst>
                <a:gd name="T0" fmla="*/ 0 w 17"/>
                <a:gd name="T1" fmla="*/ 16 h 17"/>
                <a:gd name="T2" fmla="*/ 0 w 17"/>
                <a:gd name="T3" fmla="*/ 0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0" y="0"/>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199" name="Freeform 264">
              <a:extLst>
                <a:ext uri="{FF2B5EF4-FFF2-40B4-BE49-F238E27FC236}">
                  <a16:creationId xmlns:a16="http://schemas.microsoft.com/office/drawing/2014/main" id="{2E3F0237-7417-984D-9498-0CA9E769E830}"/>
                </a:ext>
              </a:extLst>
            </p:cNvPr>
            <p:cNvSpPr>
              <a:spLocks/>
            </p:cNvSpPr>
            <p:nvPr/>
          </p:nvSpPr>
          <p:spPr bwMode="auto">
            <a:xfrm>
              <a:off x="2540" y="3031"/>
              <a:ext cx="17" cy="17"/>
            </a:xfrm>
            <a:custGeom>
              <a:avLst/>
              <a:gdLst>
                <a:gd name="T0" fmla="*/ 16 w 17"/>
                <a:gd name="T1" fmla="*/ 16 h 17"/>
                <a:gd name="T2" fmla="*/ 16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00" name="Line 261">
              <a:extLst>
                <a:ext uri="{FF2B5EF4-FFF2-40B4-BE49-F238E27FC236}">
                  <a16:creationId xmlns:a16="http://schemas.microsoft.com/office/drawing/2014/main" id="{6B2E1CEA-DF38-9DA3-6CCB-D8A2AEAD1A5A}"/>
                </a:ext>
              </a:extLst>
            </p:cNvPr>
            <p:cNvSpPr>
              <a:spLocks noChangeShapeType="1"/>
            </p:cNvSpPr>
            <p:nvPr/>
          </p:nvSpPr>
          <p:spPr bwMode="auto">
            <a:xfrm>
              <a:off x="2688" y="3063"/>
              <a:ext cx="0" cy="10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1" name="Line 262">
              <a:extLst>
                <a:ext uri="{FF2B5EF4-FFF2-40B4-BE49-F238E27FC236}">
                  <a16:creationId xmlns:a16="http://schemas.microsoft.com/office/drawing/2014/main" id="{AB4B338C-EE4B-BF0B-8156-0EFF88E64FF5}"/>
                </a:ext>
              </a:extLst>
            </p:cNvPr>
            <p:cNvSpPr>
              <a:spLocks noChangeShapeType="1"/>
            </p:cNvSpPr>
            <p:nvPr/>
          </p:nvSpPr>
          <p:spPr bwMode="auto">
            <a:xfrm flipH="1">
              <a:off x="2688" y="3063"/>
              <a:ext cx="13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2" name="Line 263">
              <a:extLst>
                <a:ext uri="{FF2B5EF4-FFF2-40B4-BE49-F238E27FC236}">
                  <a16:creationId xmlns:a16="http://schemas.microsoft.com/office/drawing/2014/main" id="{2D5057DA-4511-A713-C795-1A47E96484DF}"/>
                </a:ext>
              </a:extLst>
            </p:cNvPr>
            <p:cNvSpPr>
              <a:spLocks noChangeShapeType="1"/>
            </p:cNvSpPr>
            <p:nvPr/>
          </p:nvSpPr>
          <p:spPr bwMode="auto">
            <a:xfrm flipH="1">
              <a:off x="2688" y="3164"/>
              <a:ext cx="13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3" name="Line 264">
              <a:extLst>
                <a:ext uri="{FF2B5EF4-FFF2-40B4-BE49-F238E27FC236}">
                  <a16:creationId xmlns:a16="http://schemas.microsoft.com/office/drawing/2014/main" id="{181C9B54-3709-F891-2E1A-D44FED09C46A}"/>
                </a:ext>
              </a:extLst>
            </p:cNvPr>
            <p:cNvSpPr>
              <a:spLocks noChangeShapeType="1"/>
            </p:cNvSpPr>
            <p:nvPr/>
          </p:nvSpPr>
          <p:spPr bwMode="auto">
            <a:xfrm>
              <a:off x="3318" y="3152"/>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4" name="Line 265">
              <a:extLst>
                <a:ext uri="{FF2B5EF4-FFF2-40B4-BE49-F238E27FC236}">
                  <a16:creationId xmlns:a16="http://schemas.microsoft.com/office/drawing/2014/main" id="{BCC94565-2C7E-D593-FBA6-A0312CDF1818}"/>
                </a:ext>
              </a:extLst>
            </p:cNvPr>
            <p:cNvSpPr>
              <a:spLocks noChangeShapeType="1"/>
            </p:cNvSpPr>
            <p:nvPr/>
          </p:nvSpPr>
          <p:spPr bwMode="auto">
            <a:xfrm>
              <a:off x="3245" y="3152"/>
              <a:ext cx="0" cy="4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5" name="Line 266">
              <a:extLst>
                <a:ext uri="{FF2B5EF4-FFF2-40B4-BE49-F238E27FC236}">
                  <a16:creationId xmlns:a16="http://schemas.microsoft.com/office/drawing/2014/main" id="{D73F6EF4-1A29-7447-F1AD-0EE1772D82E6}"/>
                </a:ext>
              </a:extLst>
            </p:cNvPr>
            <p:cNvSpPr>
              <a:spLocks noChangeShapeType="1"/>
            </p:cNvSpPr>
            <p:nvPr/>
          </p:nvSpPr>
          <p:spPr bwMode="auto">
            <a:xfrm>
              <a:off x="3253" y="3152"/>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6" name="Line 267">
              <a:extLst>
                <a:ext uri="{FF2B5EF4-FFF2-40B4-BE49-F238E27FC236}">
                  <a16:creationId xmlns:a16="http://schemas.microsoft.com/office/drawing/2014/main" id="{3E0F16FE-0A49-A3FD-C503-800A85BF4CBD}"/>
                </a:ext>
              </a:extLst>
            </p:cNvPr>
            <p:cNvSpPr>
              <a:spLocks noChangeShapeType="1"/>
            </p:cNvSpPr>
            <p:nvPr/>
          </p:nvSpPr>
          <p:spPr bwMode="auto">
            <a:xfrm>
              <a:off x="3381" y="3028"/>
              <a:ext cx="0" cy="17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7" name="Line 268">
              <a:extLst>
                <a:ext uri="{FF2B5EF4-FFF2-40B4-BE49-F238E27FC236}">
                  <a16:creationId xmlns:a16="http://schemas.microsoft.com/office/drawing/2014/main" id="{3DC7BA3B-DC1D-7B32-A478-04FB49F1821B}"/>
                </a:ext>
              </a:extLst>
            </p:cNvPr>
            <p:cNvSpPr>
              <a:spLocks noChangeShapeType="1"/>
            </p:cNvSpPr>
            <p:nvPr/>
          </p:nvSpPr>
          <p:spPr bwMode="auto">
            <a:xfrm>
              <a:off x="3245" y="3199"/>
              <a:ext cx="13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8" name="Line 269">
              <a:extLst>
                <a:ext uri="{FF2B5EF4-FFF2-40B4-BE49-F238E27FC236}">
                  <a16:creationId xmlns:a16="http://schemas.microsoft.com/office/drawing/2014/main" id="{7C2408CD-B44B-4DA7-A165-192C8C457B6D}"/>
                </a:ext>
              </a:extLst>
            </p:cNvPr>
            <p:cNvSpPr>
              <a:spLocks noChangeShapeType="1"/>
            </p:cNvSpPr>
            <p:nvPr/>
          </p:nvSpPr>
          <p:spPr bwMode="auto">
            <a:xfrm flipH="1">
              <a:off x="3278" y="3201"/>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09" name="Line 270">
              <a:extLst>
                <a:ext uri="{FF2B5EF4-FFF2-40B4-BE49-F238E27FC236}">
                  <a16:creationId xmlns:a16="http://schemas.microsoft.com/office/drawing/2014/main" id="{ECEAD8E1-8A0B-F6F2-2242-D41BE0BA3E02}"/>
                </a:ext>
              </a:extLst>
            </p:cNvPr>
            <p:cNvSpPr>
              <a:spLocks noChangeShapeType="1"/>
            </p:cNvSpPr>
            <p:nvPr/>
          </p:nvSpPr>
          <p:spPr bwMode="auto">
            <a:xfrm>
              <a:off x="3278" y="3210"/>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0" name="Line 271">
              <a:extLst>
                <a:ext uri="{FF2B5EF4-FFF2-40B4-BE49-F238E27FC236}">
                  <a16:creationId xmlns:a16="http://schemas.microsoft.com/office/drawing/2014/main" id="{D732F645-ADE8-0385-34F8-09820925D477}"/>
                </a:ext>
              </a:extLst>
            </p:cNvPr>
            <p:cNvSpPr>
              <a:spLocks noChangeShapeType="1"/>
            </p:cNvSpPr>
            <p:nvPr/>
          </p:nvSpPr>
          <p:spPr bwMode="auto">
            <a:xfrm>
              <a:off x="3274" y="3211"/>
              <a:ext cx="2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1" name="Line 272">
              <a:extLst>
                <a:ext uri="{FF2B5EF4-FFF2-40B4-BE49-F238E27FC236}">
                  <a16:creationId xmlns:a16="http://schemas.microsoft.com/office/drawing/2014/main" id="{38C27702-401E-B1F6-113A-BCC70280F71D}"/>
                </a:ext>
              </a:extLst>
            </p:cNvPr>
            <p:cNvSpPr>
              <a:spLocks noChangeShapeType="1"/>
            </p:cNvSpPr>
            <p:nvPr/>
          </p:nvSpPr>
          <p:spPr bwMode="auto">
            <a:xfrm>
              <a:off x="3278" y="3231"/>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2" name="Line 273">
              <a:extLst>
                <a:ext uri="{FF2B5EF4-FFF2-40B4-BE49-F238E27FC236}">
                  <a16:creationId xmlns:a16="http://schemas.microsoft.com/office/drawing/2014/main" id="{008CECCD-964D-06ED-C5F3-4D5C22B4D446}"/>
                </a:ext>
              </a:extLst>
            </p:cNvPr>
            <p:cNvSpPr>
              <a:spLocks noChangeShapeType="1"/>
            </p:cNvSpPr>
            <p:nvPr/>
          </p:nvSpPr>
          <p:spPr bwMode="auto">
            <a:xfrm>
              <a:off x="3274" y="3233"/>
              <a:ext cx="2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3" name="Line 274">
              <a:extLst>
                <a:ext uri="{FF2B5EF4-FFF2-40B4-BE49-F238E27FC236}">
                  <a16:creationId xmlns:a16="http://schemas.microsoft.com/office/drawing/2014/main" id="{B0D89B84-C941-F184-BBAA-B43EFFFC1AD1}"/>
                </a:ext>
              </a:extLst>
            </p:cNvPr>
            <p:cNvSpPr>
              <a:spLocks noChangeShapeType="1"/>
            </p:cNvSpPr>
            <p:nvPr/>
          </p:nvSpPr>
          <p:spPr bwMode="auto">
            <a:xfrm>
              <a:off x="3277" y="3214"/>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4" name="Line 275">
              <a:extLst>
                <a:ext uri="{FF2B5EF4-FFF2-40B4-BE49-F238E27FC236}">
                  <a16:creationId xmlns:a16="http://schemas.microsoft.com/office/drawing/2014/main" id="{4CD7B13F-FA33-8BF8-53DC-1FCFAB4F1C87}"/>
                </a:ext>
              </a:extLst>
            </p:cNvPr>
            <p:cNvSpPr>
              <a:spLocks noChangeShapeType="1"/>
            </p:cNvSpPr>
            <p:nvPr/>
          </p:nvSpPr>
          <p:spPr bwMode="auto">
            <a:xfrm>
              <a:off x="3271" y="3222"/>
              <a:ext cx="2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5" name="Line 276">
              <a:extLst>
                <a:ext uri="{FF2B5EF4-FFF2-40B4-BE49-F238E27FC236}">
                  <a16:creationId xmlns:a16="http://schemas.microsoft.com/office/drawing/2014/main" id="{50475277-7DF0-1EDD-00A5-FAA81DFF15D2}"/>
                </a:ext>
              </a:extLst>
            </p:cNvPr>
            <p:cNvSpPr>
              <a:spLocks noChangeShapeType="1"/>
            </p:cNvSpPr>
            <p:nvPr/>
          </p:nvSpPr>
          <p:spPr bwMode="auto">
            <a:xfrm>
              <a:off x="3300" y="3201"/>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6" name="Line 277">
              <a:extLst>
                <a:ext uri="{FF2B5EF4-FFF2-40B4-BE49-F238E27FC236}">
                  <a16:creationId xmlns:a16="http://schemas.microsoft.com/office/drawing/2014/main" id="{D0708588-D944-6FFA-0EA7-4E8B73C04EE4}"/>
                </a:ext>
              </a:extLst>
            </p:cNvPr>
            <p:cNvSpPr>
              <a:spLocks noChangeShapeType="1"/>
            </p:cNvSpPr>
            <p:nvPr/>
          </p:nvSpPr>
          <p:spPr bwMode="auto">
            <a:xfrm>
              <a:off x="3292" y="3201"/>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7" name="Line 278">
              <a:extLst>
                <a:ext uri="{FF2B5EF4-FFF2-40B4-BE49-F238E27FC236}">
                  <a16:creationId xmlns:a16="http://schemas.microsoft.com/office/drawing/2014/main" id="{BA755400-9299-5CCE-6443-69370C14BFC9}"/>
                </a:ext>
              </a:extLst>
            </p:cNvPr>
            <p:cNvSpPr>
              <a:spLocks noChangeShapeType="1"/>
            </p:cNvSpPr>
            <p:nvPr/>
          </p:nvSpPr>
          <p:spPr bwMode="auto">
            <a:xfrm flipV="1">
              <a:off x="3292" y="3211"/>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8" name="Line 279">
              <a:extLst>
                <a:ext uri="{FF2B5EF4-FFF2-40B4-BE49-F238E27FC236}">
                  <a16:creationId xmlns:a16="http://schemas.microsoft.com/office/drawing/2014/main" id="{BCD916D1-3407-B7A7-2272-EE594CC5A110}"/>
                </a:ext>
              </a:extLst>
            </p:cNvPr>
            <p:cNvSpPr>
              <a:spLocks noChangeShapeType="1"/>
            </p:cNvSpPr>
            <p:nvPr/>
          </p:nvSpPr>
          <p:spPr bwMode="auto">
            <a:xfrm flipV="1">
              <a:off x="3291" y="3211"/>
              <a:ext cx="0" cy="3"/>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19" name="Line 280">
              <a:extLst>
                <a:ext uri="{FF2B5EF4-FFF2-40B4-BE49-F238E27FC236}">
                  <a16:creationId xmlns:a16="http://schemas.microsoft.com/office/drawing/2014/main" id="{441E3937-9D6E-749A-E595-884870FB523B}"/>
                </a:ext>
              </a:extLst>
            </p:cNvPr>
            <p:cNvSpPr>
              <a:spLocks noChangeShapeType="1"/>
            </p:cNvSpPr>
            <p:nvPr/>
          </p:nvSpPr>
          <p:spPr bwMode="auto">
            <a:xfrm>
              <a:off x="3300" y="3222"/>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20" name="Freeform 285">
              <a:extLst>
                <a:ext uri="{FF2B5EF4-FFF2-40B4-BE49-F238E27FC236}">
                  <a16:creationId xmlns:a16="http://schemas.microsoft.com/office/drawing/2014/main" id="{357339DD-F6E2-8F07-4F92-DAC4297D986F}"/>
                </a:ext>
              </a:extLst>
            </p:cNvPr>
            <p:cNvSpPr>
              <a:spLocks/>
            </p:cNvSpPr>
            <p:nvPr/>
          </p:nvSpPr>
          <p:spPr bwMode="auto">
            <a:xfrm>
              <a:off x="3292" y="3222"/>
              <a:ext cx="17" cy="17"/>
            </a:xfrm>
            <a:custGeom>
              <a:avLst/>
              <a:gdLst>
                <a:gd name="T0" fmla="*/ 0 w 17"/>
                <a:gd name="T1" fmla="*/ 0 h 17"/>
                <a:gd name="T2" fmla="*/ 0 w 17"/>
                <a:gd name="T3" fmla="*/ 13 h 17"/>
                <a:gd name="T4" fmla="*/ 6 w 17"/>
                <a:gd name="T5" fmla="*/ 16 h 17"/>
                <a:gd name="T6" fmla="*/ 16 w 17"/>
                <a:gd name="T7" fmla="*/ 13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3"/>
                  </a:lnTo>
                  <a:lnTo>
                    <a:pt x="6" y="16"/>
                  </a:lnTo>
                  <a:lnTo>
                    <a:pt x="16" y="1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21" name="Line 282">
              <a:extLst>
                <a:ext uri="{FF2B5EF4-FFF2-40B4-BE49-F238E27FC236}">
                  <a16:creationId xmlns:a16="http://schemas.microsoft.com/office/drawing/2014/main" id="{EB33DFFD-748B-37C3-A7D6-388A8FAFB284}"/>
                </a:ext>
              </a:extLst>
            </p:cNvPr>
            <p:cNvSpPr>
              <a:spLocks noChangeShapeType="1"/>
            </p:cNvSpPr>
            <p:nvPr/>
          </p:nvSpPr>
          <p:spPr bwMode="auto">
            <a:xfrm>
              <a:off x="3291" y="3214"/>
              <a:ext cx="1" cy="3"/>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22" name="Freeform 287">
              <a:extLst>
                <a:ext uri="{FF2B5EF4-FFF2-40B4-BE49-F238E27FC236}">
                  <a16:creationId xmlns:a16="http://schemas.microsoft.com/office/drawing/2014/main" id="{111AFD57-6C87-32F4-2DE3-9813AE8EB4A5}"/>
                </a:ext>
              </a:extLst>
            </p:cNvPr>
            <p:cNvSpPr>
              <a:spLocks/>
            </p:cNvSpPr>
            <p:nvPr/>
          </p:nvSpPr>
          <p:spPr bwMode="auto">
            <a:xfrm>
              <a:off x="3292" y="3210"/>
              <a:ext cx="17" cy="17"/>
            </a:xfrm>
            <a:custGeom>
              <a:avLst/>
              <a:gdLst>
                <a:gd name="T0" fmla="*/ 0 w 17"/>
                <a:gd name="T1" fmla="*/ 0 h 17"/>
                <a:gd name="T2" fmla="*/ 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23" name="Freeform 288">
              <a:extLst>
                <a:ext uri="{FF2B5EF4-FFF2-40B4-BE49-F238E27FC236}">
                  <a16:creationId xmlns:a16="http://schemas.microsoft.com/office/drawing/2014/main" id="{0F122A52-7608-8692-A9F5-50F03A829FFA}"/>
                </a:ext>
              </a:extLst>
            </p:cNvPr>
            <p:cNvSpPr>
              <a:spLocks/>
            </p:cNvSpPr>
            <p:nvPr/>
          </p:nvSpPr>
          <p:spPr bwMode="auto">
            <a:xfrm>
              <a:off x="3292" y="3199"/>
              <a:ext cx="17" cy="17"/>
            </a:xfrm>
            <a:custGeom>
              <a:avLst/>
              <a:gdLst>
                <a:gd name="T0" fmla="*/ 16 w 17"/>
                <a:gd name="T1" fmla="*/ 16 h 17"/>
                <a:gd name="T2" fmla="*/ 6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6"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24" name="Line 285">
              <a:extLst>
                <a:ext uri="{FF2B5EF4-FFF2-40B4-BE49-F238E27FC236}">
                  <a16:creationId xmlns:a16="http://schemas.microsoft.com/office/drawing/2014/main" id="{2E793DB8-C260-FD6A-0676-B34A37F74E57}"/>
                </a:ext>
              </a:extLst>
            </p:cNvPr>
            <p:cNvSpPr>
              <a:spLocks noChangeShapeType="1"/>
            </p:cNvSpPr>
            <p:nvPr/>
          </p:nvSpPr>
          <p:spPr bwMode="auto">
            <a:xfrm>
              <a:off x="3278" y="3201"/>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25" name="Line 286">
              <a:extLst>
                <a:ext uri="{FF2B5EF4-FFF2-40B4-BE49-F238E27FC236}">
                  <a16:creationId xmlns:a16="http://schemas.microsoft.com/office/drawing/2014/main" id="{7A654C35-D8EA-20FB-39C5-7410C9403B85}"/>
                </a:ext>
              </a:extLst>
            </p:cNvPr>
            <p:cNvSpPr>
              <a:spLocks noChangeShapeType="1"/>
            </p:cNvSpPr>
            <p:nvPr/>
          </p:nvSpPr>
          <p:spPr bwMode="auto">
            <a:xfrm>
              <a:off x="3271" y="3201"/>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26" name="Line 287">
              <a:extLst>
                <a:ext uri="{FF2B5EF4-FFF2-40B4-BE49-F238E27FC236}">
                  <a16:creationId xmlns:a16="http://schemas.microsoft.com/office/drawing/2014/main" id="{01F942BD-54D0-CC5F-B977-0A01C3726DB3}"/>
                </a:ext>
              </a:extLst>
            </p:cNvPr>
            <p:cNvSpPr>
              <a:spLocks noChangeShapeType="1"/>
            </p:cNvSpPr>
            <p:nvPr/>
          </p:nvSpPr>
          <p:spPr bwMode="auto">
            <a:xfrm flipV="1">
              <a:off x="3278" y="3211"/>
              <a:ext cx="0" cy="3"/>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27" name="Line 288">
              <a:extLst>
                <a:ext uri="{FF2B5EF4-FFF2-40B4-BE49-F238E27FC236}">
                  <a16:creationId xmlns:a16="http://schemas.microsoft.com/office/drawing/2014/main" id="{D8799C76-C5C5-B5A2-BDD0-C7065EE33563}"/>
                </a:ext>
              </a:extLst>
            </p:cNvPr>
            <p:cNvSpPr>
              <a:spLocks noChangeShapeType="1"/>
            </p:cNvSpPr>
            <p:nvPr/>
          </p:nvSpPr>
          <p:spPr bwMode="auto">
            <a:xfrm flipV="1">
              <a:off x="3277" y="3211"/>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28" name="Line 289">
              <a:extLst>
                <a:ext uri="{FF2B5EF4-FFF2-40B4-BE49-F238E27FC236}">
                  <a16:creationId xmlns:a16="http://schemas.microsoft.com/office/drawing/2014/main" id="{388E3A28-B489-03B0-17CF-A3723E5C9988}"/>
                </a:ext>
              </a:extLst>
            </p:cNvPr>
            <p:cNvSpPr>
              <a:spLocks noChangeShapeType="1"/>
            </p:cNvSpPr>
            <p:nvPr/>
          </p:nvSpPr>
          <p:spPr bwMode="auto">
            <a:xfrm>
              <a:off x="3278" y="3222"/>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29" name="Freeform 294">
              <a:extLst>
                <a:ext uri="{FF2B5EF4-FFF2-40B4-BE49-F238E27FC236}">
                  <a16:creationId xmlns:a16="http://schemas.microsoft.com/office/drawing/2014/main" id="{F7F5153D-345C-3464-762B-DCD804DE6407}"/>
                </a:ext>
              </a:extLst>
            </p:cNvPr>
            <p:cNvSpPr>
              <a:spLocks/>
            </p:cNvSpPr>
            <p:nvPr/>
          </p:nvSpPr>
          <p:spPr bwMode="auto">
            <a:xfrm>
              <a:off x="3271" y="3222"/>
              <a:ext cx="17" cy="17"/>
            </a:xfrm>
            <a:custGeom>
              <a:avLst/>
              <a:gdLst>
                <a:gd name="T0" fmla="*/ 0 w 17"/>
                <a:gd name="T1" fmla="*/ 0 h 17"/>
                <a:gd name="T2" fmla="*/ 0 w 17"/>
                <a:gd name="T3" fmla="*/ 13 h 17"/>
                <a:gd name="T4" fmla="*/ 6 w 17"/>
                <a:gd name="T5" fmla="*/ 16 h 17"/>
                <a:gd name="T6" fmla="*/ 16 w 17"/>
                <a:gd name="T7" fmla="*/ 13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3"/>
                  </a:lnTo>
                  <a:lnTo>
                    <a:pt x="6" y="16"/>
                  </a:lnTo>
                  <a:lnTo>
                    <a:pt x="16" y="1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30" name="Freeform 295">
              <a:extLst>
                <a:ext uri="{FF2B5EF4-FFF2-40B4-BE49-F238E27FC236}">
                  <a16:creationId xmlns:a16="http://schemas.microsoft.com/office/drawing/2014/main" id="{FE42E883-333F-C2AA-1CD2-4516199BB8BF}"/>
                </a:ext>
              </a:extLst>
            </p:cNvPr>
            <p:cNvSpPr>
              <a:spLocks/>
            </p:cNvSpPr>
            <p:nvPr/>
          </p:nvSpPr>
          <p:spPr bwMode="auto">
            <a:xfrm>
              <a:off x="3271" y="3210"/>
              <a:ext cx="17" cy="17"/>
            </a:xfrm>
            <a:custGeom>
              <a:avLst/>
              <a:gdLst>
                <a:gd name="T0" fmla="*/ 0 w 17"/>
                <a:gd name="T1" fmla="*/ 0 h 17"/>
                <a:gd name="T2" fmla="*/ 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31" name="Freeform 296">
              <a:extLst>
                <a:ext uri="{FF2B5EF4-FFF2-40B4-BE49-F238E27FC236}">
                  <a16:creationId xmlns:a16="http://schemas.microsoft.com/office/drawing/2014/main" id="{D482FFBB-05EB-4A1E-52C8-9449BBE4E33D}"/>
                </a:ext>
              </a:extLst>
            </p:cNvPr>
            <p:cNvSpPr>
              <a:spLocks/>
            </p:cNvSpPr>
            <p:nvPr/>
          </p:nvSpPr>
          <p:spPr bwMode="auto">
            <a:xfrm>
              <a:off x="3271" y="3199"/>
              <a:ext cx="17" cy="17"/>
            </a:xfrm>
            <a:custGeom>
              <a:avLst/>
              <a:gdLst>
                <a:gd name="T0" fmla="*/ 16 w 17"/>
                <a:gd name="T1" fmla="*/ 16 h 17"/>
                <a:gd name="T2" fmla="*/ 6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6"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32" name="Line 293">
              <a:extLst>
                <a:ext uri="{FF2B5EF4-FFF2-40B4-BE49-F238E27FC236}">
                  <a16:creationId xmlns:a16="http://schemas.microsoft.com/office/drawing/2014/main" id="{5726333B-1170-67AC-A649-36B7B9C6FF6F}"/>
                </a:ext>
              </a:extLst>
            </p:cNvPr>
            <p:cNvSpPr>
              <a:spLocks noChangeShapeType="1"/>
            </p:cNvSpPr>
            <p:nvPr/>
          </p:nvSpPr>
          <p:spPr bwMode="auto">
            <a:xfrm>
              <a:off x="3253" y="3172"/>
              <a:ext cx="6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33" name="Line 294">
              <a:extLst>
                <a:ext uri="{FF2B5EF4-FFF2-40B4-BE49-F238E27FC236}">
                  <a16:creationId xmlns:a16="http://schemas.microsoft.com/office/drawing/2014/main" id="{9BCA8D4F-B95E-2663-D00F-F45AAF78D443}"/>
                </a:ext>
              </a:extLst>
            </p:cNvPr>
            <p:cNvSpPr>
              <a:spLocks noChangeShapeType="1"/>
            </p:cNvSpPr>
            <p:nvPr/>
          </p:nvSpPr>
          <p:spPr bwMode="auto">
            <a:xfrm flipV="1">
              <a:off x="3292" y="3062"/>
              <a:ext cx="0"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34" name="Line 295">
              <a:extLst>
                <a:ext uri="{FF2B5EF4-FFF2-40B4-BE49-F238E27FC236}">
                  <a16:creationId xmlns:a16="http://schemas.microsoft.com/office/drawing/2014/main" id="{35D78BF7-0D3D-A61E-7353-A64ECBC914E2}"/>
                </a:ext>
              </a:extLst>
            </p:cNvPr>
            <p:cNvSpPr>
              <a:spLocks noChangeShapeType="1"/>
            </p:cNvSpPr>
            <p:nvPr/>
          </p:nvSpPr>
          <p:spPr bwMode="auto">
            <a:xfrm>
              <a:off x="3346" y="3121"/>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35" name="Freeform 300">
              <a:extLst>
                <a:ext uri="{FF2B5EF4-FFF2-40B4-BE49-F238E27FC236}">
                  <a16:creationId xmlns:a16="http://schemas.microsoft.com/office/drawing/2014/main" id="{D90AB726-A5C3-FACB-6AB9-8EE66D799C6A}"/>
                </a:ext>
              </a:extLst>
            </p:cNvPr>
            <p:cNvSpPr>
              <a:spLocks/>
            </p:cNvSpPr>
            <p:nvPr/>
          </p:nvSpPr>
          <p:spPr bwMode="auto">
            <a:xfrm>
              <a:off x="3413" y="3100"/>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36" name="Line 297">
              <a:extLst>
                <a:ext uri="{FF2B5EF4-FFF2-40B4-BE49-F238E27FC236}">
                  <a16:creationId xmlns:a16="http://schemas.microsoft.com/office/drawing/2014/main" id="{0AC7ADF4-DD48-7A3A-EBC1-8CB2BC6AD078}"/>
                </a:ext>
              </a:extLst>
            </p:cNvPr>
            <p:cNvSpPr>
              <a:spLocks noChangeShapeType="1"/>
            </p:cNvSpPr>
            <p:nvPr/>
          </p:nvSpPr>
          <p:spPr bwMode="auto">
            <a:xfrm flipV="1">
              <a:off x="3245" y="3028"/>
              <a:ext cx="0" cy="4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37" name="Line 298">
              <a:extLst>
                <a:ext uri="{FF2B5EF4-FFF2-40B4-BE49-F238E27FC236}">
                  <a16:creationId xmlns:a16="http://schemas.microsoft.com/office/drawing/2014/main" id="{80A4687F-65D8-8CEA-54CC-0813B9F51131}"/>
                </a:ext>
              </a:extLst>
            </p:cNvPr>
            <p:cNvSpPr>
              <a:spLocks noChangeShapeType="1"/>
            </p:cNvSpPr>
            <p:nvPr/>
          </p:nvSpPr>
          <p:spPr bwMode="auto">
            <a:xfrm>
              <a:off x="3277" y="3062"/>
              <a:ext cx="1"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38" name="Line 299">
              <a:extLst>
                <a:ext uri="{FF2B5EF4-FFF2-40B4-BE49-F238E27FC236}">
                  <a16:creationId xmlns:a16="http://schemas.microsoft.com/office/drawing/2014/main" id="{82CDD802-E9B5-9986-EC19-41FBEFC4D909}"/>
                </a:ext>
              </a:extLst>
            </p:cNvPr>
            <p:cNvSpPr>
              <a:spLocks noChangeShapeType="1"/>
            </p:cNvSpPr>
            <p:nvPr/>
          </p:nvSpPr>
          <p:spPr bwMode="auto">
            <a:xfrm flipH="1">
              <a:off x="3277" y="3062"/>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39" name="Line 300">
              <a:extLst>
                <a:ext uri="{FF2B5EF4-FFF2-40B4-BE49-F238E27FC236}">
                  <a16:creationId xmlns:a16="http://schemas.microsoft.com/office/drawing/2014/main" id="{269632D7-4EF3-E763-E74E-521FA5CD38E7}"/>
                </a:ext>
              </a:extLst>
            </p:cNvPr>
            <p:cNvSpPr>
              <a:spLocks noChangeShapeType="1"/>
            </p:cNvSpPr>
            <p:nvPr/>
          </p:nvSpPr>
          <p:spPr bwMode="auto">
            <a:xfrm flipH="1">
              <a:off x="3278" y="3080"/>
              <a:ext cx="13"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0" name="Line 301">
              <a:extLst>
                <a:ext uri="{FF2B5EF4-FFF2-40B4-BE49-F238E27FC236}">
                  <a16:creationId xmlns:a16="http://schemas.microsoft.com/office/drawing/2014/main" id="{F19C7478-379E-2528-78D2-24994057F690}"/>
                </a:ext>
              </a:extLst>
            </p:cNvPr>
            <p:cNvSpPr>
              <a:spLocks noChangeShapeType="1"/>
            </p:cNvSpPr>
            <p:nvPr/>
          </p:nvSpPr>
          <p:spPr bwMode="auto">
            <a:xfrm flipH="1">
              <a:off x="3257" y="3080"/>
              <a:ext cx="1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1" name="Line 302">
              <a:extLst>
                <a:ext uri="{FF2B5EF4-FFF2-40B4-BE49-F238E27FC236}">
                  <a16:creationId xmlns:a16="http://schemas.microsoft.com/office/drawing/2014/main" id="{51E722B6-998E-5C66-F486-B18E7B4B8F93}"/>
                </a:ext>
              </a:extLst>
            </p:cNvPr>
            <p:cNvSpPr>
              <a:spLocks noChangeShapeType="1"/>
            </p:cNvSpPr>
            <p:nvPr/>
          </p:nvSpPr>
          <p:spPr bwMode="auto">
            <a:xfrm flipH="1">
              <a:off x="3260" y="3075"/>
              <a:ext cx="5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2" name="Line 303">
              <a:extLst>
                <a:ext uri="{FF2B5EF4-FFF2-40B4-BE49-F238E27FC236}">
                  <a16:creationId xmlns:a16="http://schemas.microsoft.com/office/drawing/2014/main" id="{07C4EF5D-92D0-13AC-67F6-392BDF5DB634}"/>
                </a:ext>
              </a:extLst>
            </p:cNvPr>
            <p:cNvSpPr>
              <a:spLocks noChangeShapeType="1"/>
            </p:cNvSpPr>
            <p:nvPr/>
          </p:nvSpPr>
          <p:spPr bwMode="auto">
            <a:xfrm>
              <a:off x="3326" y="3081"/>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3" name="Line 304">
              <a:extLst>
                <a:ext uri="{FF2B5EF4-FFF2-40B4-BE49-F238E27FC236}">
                  <a16:creationId xmlns:a16="http://schemas.microsoft.com/office/drawing/2014/main" id="{D26A6015-0E1C-78F5-9C2B-B3FB0A21F9AB}"/>
                </a:ext>
              </a:extLst>
            </p:cNvPr>
            <p:cNvSpPr>
              <a:spLocks noChangeShapeType="1"/>
            </p:cNvSpPr>
            <p:nvPr/>
          </p:nvSpPr>
          <p:spPr bwMode="auto">
            <a:xfrm>
              <a:off x="3333" y="3080"/>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4" name="Line 305">
              <a:extLst>
                <a:ext uri="{FF2B5EF4-FFF2-40B4-BE49-F238E27FC236}">
                  <a16:creationId xmlns:a16="http://schemas.microsoft.com/office/drawing/2014/main" id="{B08CF466-433D-D2C1-AB3F-B045D96F67C7}"/>
                </a:ext>
              </a:extLst>
            </p:cNvPr>
            <p:cNvSpPr>
              <a:spLocks noChangeShapeType="1"/>
            </p:cNvSpPr>
            <p:nvPr/>
          </p:nvSpPr>
          <p:spPr bwMode="auto">
            <a:xfrm>
              <a:off x="3253" y="3056"/>
              <a:ext cx="6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5" name="Line 306">
              <a:extLst>
                <a:ext uri="{FF2B5EF4-FFF2-40B4-BE49-F238E27FC236}">
                  <a16:creationId xmlns:a16="http://schemas.microsoft.com/office/drawing/2014/main" id="{6FEAB01B-E89D-DB9F-A191-B1E889C1FDA3}"/>
                </a:ext>
              </a:extLst>
            </p:cNvPr>
            <p:cNvSpPr>
              <a:spLocks noChangeShapeType="1"/>
            </p:cNvSpPr>
            <p:nvPr/>
          </p:nvSpPr>
          <p:spPr bwMode="auto">
            <a:xfrm flipH="1">
              <a:off x="3253" y="3063"/>
              <a:ext cx="6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6" name="Line 307">
              <a:extLst>
                <a:ext uri="{FF2B5EF4-FFF2-40B4-BE49-F238E27FC236}">
                  <a16:creationId xmlns:a16="http://schemas.microsoft.com/office/drawing/2014/main" id="{77F994C7-DF4B-D259-0F71-4F61A776D955}"/>
                </a:ext>
              </a:extLst>
            </p:cNvPr>
            <p:cNvSpPr>
              <a:spLocks noChangeShapeType="1"/>
            </p:cNvSpPr>
            <p:nvPr/>
          </p:nvSpPr>
          <p:spPr bwMode="auto">
            <a:xfrm flipV="1">
              <a:off x="3318" y="3056"/>
              <a:ext cx="0"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7" name="Line 308">
              <a:extLst>
                <a:ext uri="{FF2B5EF4-FFF2-40B4-BE49-F238E27FC236}">
                  <a16:creationId xmlns:a16="http://schemas.microsoft.com/office/drawing/2014/main" id="{D10C2007-20BA-85EC-6A12-B3FF8EA7AAB2}"/>
                </a:ext>
              </a:extLst>
            </p:cNvPr>
            <p:cNvSpPr>
              <a:spLocks noChangeShapeType="1"/>
            </p:cNvSpPr>
            <p:nvPr/>
          </p:nvSpPr>
          <p:spPr bwMode="auto">
            <a:xfrm>
              <a:off x="3292" y="3056"/>
              <a:ext cx="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8" name="Line 309">
              <a:extLst>
                <a:ext uri="{FF2B5EF4-FFF2-40B4-BE49-F238E27FC236}">
                  <a16:creationId xmlns:a16="http://schemas.microsoft.com/office/drawing/2014/main" id="{124C438F-2CAB-CC08-CB05-E1E174896499}"/>
                </a:ext>
              </a:extLst>
            </p:cNvPr>
            <p:cNvSpPr>
              <a:spLocks noChangeShapeType="1"/>
            </p:cNvSpPr>
            <p:nvPr/>
          </p:nvSpPr>
          <p:spPr bwMode="auto">
            <a:xfrm flipV="1">
              <a:off x="3318" y="3063"/>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49" name="Line 310">
              <a:extLst>
                <a:ext uri="{FF2B5EF4-FFF2-40B4-BE49-F238E27FC236}">
                  <a16:creationId xmlns:a16="http://schemas.microsoft.com/office/drawing/2014/main" id="{BD3ABD61-4975-FE1A-4DCC-AC7CCCD34869}"/>
                </a:ext>
              </a:extLst>
            </p:cNvPr>
            <p:cNvSpPr>
              <a:spLocks noChangeShapeType="1"/>
            </p:cNvSpPr>
            <p:nvPr/>
          </p:nvSpPr>
          <p:spPr bwMode="auto">
            <a:xfrm flipV="1">
              <a:off x="3253" y="3063"/>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0" name="Freeform 315">
              <a:extLst>
                <a:ext uri="{FF2B5EF4-FFF2-40B4-BE49-F238E27FC236}">
                  <a16:creationId xmlns:a16="http://schemas.microsoft.com/office/drawing/2014/main" id="{F19376B3-1817-DA43-4E62-FA38468644C5}"/>
                </a:ext>
              </a:extLst>
            </p:cNvPr>
            <p:cNvSpPr>
              <a:spLocks/>
            </p:cNvSpPr>
            <p:nvPr/>
          </p:nvSpPr>
          <p:spPr bwMode="auto">
            <a:xfrm>
              <a:off x="3245" y="3056"/>
              <a:ext cx="17" cy="20"/>
            </a:xfrm>
            <a:custGeom>
              <a:avLst/>
              <a:gdLst>
                <a:gd name="T0" fmla="*/ 0 w 17"/>
                <a:gd name="T1" fmla="*/ 19 h 20"/>
                <a:gd name="T2" fmla="*/ 16 w 17"/>
                <a:gd name="T3" fmla="*/ 19 h 20"/>
                <a:gd name="T4" fmla="*/ 16 w 17"/>
                <a:gd name="T5" fmla="*/ 0 h 20"/>
                <a:gd name="T6" fmla="*/ 0 60000 65536"/>
                <a:gd name="T7" fmla="*/ 0 60000 65536"/>
                <a:gd name="T8" fmla="*/ 0 60000 65536"/>
                <a:gd name="T9" fmla="*/ 0 w 17"/>
                <a:gd name="T10" fmla="*/ 0 h 20"/>
                <a:gd name="T11" fmla="*/ 17 w 17"/>
                <a:gd name="T12" fmla="*/ 20 h 20"/>
              </a:gdLst>
              <a:ahLst/>
              <a:cxnLst>
                <a:cxn ang="T6">
                  <a:pos x="T0" y="T1"/>
                </a:cxn>
                <a:cxn ang="T7">
                  <a:pos x="T2" y="T3"/>
                </a:cxn>
                <a:cxn ang="T8">
                  <a:pos x="T4" y="T5"/>
                </a:cxn>
              </a:cxnLst>
              <a:rect l="T9" t="T10" r="T11" b="T12"/>
              <a:pathLst>
                <a:path w="17" h="20">
                  <a:moveTo>
                    <a:pt x="0" y="19"/>
                  </a:moveTo>
                  <a:lnTo>
                    <a:pt x="16" y="19"/>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51" name="Line 312">
              <a:extLst>
                <a:ext uri="{FF2B5EF4-FFF2-40B4-BE49-F238E27FC236}">
                  <a16:creationId xmlns:a16="http://schemas.microsoft.com/office/drawing/2014/main" id="{3B702427-8581-94E4-D6BD-245554294C6F}"/>
                </a:ext>
              </a:extLst>
            </p:cNvPr>
            <p:cNvSpPr>
              <a:spLocks noChangeShapeType="1"/>
            </p:cNvSpPr>
            <p:nvPr/>
          </p:nvSpPr>
          <p:spPr bwMode="auto">
            <a:xfrm>
              <a:off x="3277" y="3056"/>
              <a:ext cx="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2" name="Freeform 317">
              <a:extLst>
                <a:ext uri="{FF2B5EF4-FFF2-40B4-BE49-F238E27FC236}">
                  <a16:creationId xmlns:a16="http://schemas.microsoft.com/office/drawing/2014/main" id="{EE078152-69B7-3A42-3982-0438A291FF11}"/>
                </a:ext>
              </a:extLst>
            </p:cNvPr>
            <p:cNvSpPr>
              <a:spLocks/>
            </p:cNvSpPr>
            <p:nvPr/>
          </p:nvSpPr>
          <p:spPr bwMode="auto">
            <a:xfrm>
              <a:off x="3260" y="3077"/>
              <a:ext cx="17" cy="17"/>
            </a:xfrm>
            <a:custGeom>
              <a:avLst/>
              <a:gdLst>
                <a:gd name="T0" fmla="*/ 16 w 17"/>
                <a:gd name="T1" fmla="*/ 0 h 17"/>
                <a:gd name="T2" fmla="*/ 0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53" name="Line 314">
              <a:extLst>
                <a:ext uri="{FF2B5EF4-FFF2-40B4-BE49-F238E27FC236}">
                  <a16:creationId xmlns:a16="http://schemas.microsoft.com/office/drawing/2014/main" id="{DC01CA70-14DE-5A3E-1B92-FA317909A18C}"/>
                </a:ext>
              </a:extLst>
            </p:cNvPr>
            <p:cNvSpPr>
              <a:spLocks noChangeShapeType="1"/>
            </p:cNvSpPr>
            <p:nvPr/>
          </p:nvSpPr>
          <p:spPr bwMode="auto">
            <a:xfrm flipV="1">
              <a:off x="3260" y="3075"/>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4" name="Line 315">
              <a:extLst>
                <a:ext uri="{FF2B5EF4-FFF2-40B4-BE49-F238E27FC236}">
                  <a16:creationId xmlns:a16="http://schemas.microsoft.com/office/drawing/2014/main" id="{569F01EB-122C-3131-18C6-ED66621BD4E1}"/>
                </a:ext>
              </a:extLst>
            </p:cNvPr>
            <p:cNvSpPr>
              <a:spLocks noChangeShapeType="1"/>
            </p:cNvSpPr>
            <p:nvPr/>
          </p:nvSpPr>
          <p:spPr bwMode="auto">
            <a:xfrm flipH="1">
              <a:off x="3253" y="3083"/>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5" name="Line 316">
              <a:extLst>
                <a:ext uri="{FF2B5EF4-FFF2-40B4-BE49-F238E27FC236}">
                  <a16:creationId xmlns:a16="http://schemas.microsoft.com/office/drawing/2014/main" id="{684B77BF-E15D-FDBB-FCB7-B856FF3F4963}"/>
                </a:ext>
              </a:extLst>
            </p:cNvPr>
            <p:cNvSpPr>
              <a:spLocks noChangeShapeType="1"/>
            </p:cNvSpPr>
            <p:nvPr/>
          </p:nvSpPr>
          <p:spPr bwMode="auto">
            <a:xfrm>
              <a:off x="3268" y="3075"/>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6" name="Line 317">
              <a:extLst>
                <a:ext uri="{FF2B5EF4-FFF2-40B4-BE49-F238E27FC236}">
                  <a16:creationId xmlns:a16="http://schemas.microsoft.com/office/drawing/2014/main" id="{5FE4A459-0119-EB3D-4FE0-9874BED787EE}"/>
                </a:ext>
              </a:extLst>
            </p:cNvPr>
            <p:cNvSpPr>
              <a:spLocks noChangeShapeType="1"/>
            </p:cNvSpPr>
            <p:nvPr/>
          </p:nvSpPr>
          <p:spPr bwMode="auto">
            <a:xfrm flipH="1">
              <a:off x="3260" y="3083"/>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7" name="Line 318">
              <a:extLst>
                <a:ext uri="{FF2B5EF4-FFF2-40B4-BE49-F238E27FC236}">
                  <a16:creationId xmlns:a16="http://schemas.microsoft.com/office/drawing/2014/main" id="{761DA33E-23F1-867C-F510-03518A571C04}"/>
                </a:ext>
              </a:extLst>
            </p:cNvPr>
            <p:cNvSpPr>
              <a:spLocks noChangeShapeType="1"/>
            </p:cNvSpPr>
            <p:nvPr/>
          </p:nvSpPr>
          <p:spPr bwMode="auto">
            <a:xfrm>
              <a:off x="3324" y="3014"/>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8" name="Line 319">
              <a:extLst>
                <a:ext uri="{FF2B5EF4-FFF2-40B4-BE49-F238E27FC236}">
                  <a16:creationId xmlns:a16="http://schemas.microsoft.com/office/drawing/2014/main" id="{D035F814-BDC8-CF45-DC88-F4380465EB52}"/>
                </a:ext>
              </a:extLst>
            </p:cNvPr>
            <p:cNvSpPr>
              <a:spLocks noChangeShapeType="1"/>
            </p:cNvSpPr>
            <p:nvPr/>
          </p:nvSpPr>
          <p:spPr bwMode="auto">
            <a:xfrm>
              <a:off x="3245" y="3028"/>
              <a:ext cx="13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59" name="Line 320">
              <a:extLst>
                <a:ext uri="{FF2B5EF4-FFF2-40B4-BE49-F238E27FC236}">
                  <a16:creationId xmlns:a16="http://schemas.microsoft.com/office/drawing/2014/main" id="{B6E02B6C-6138-47A8-5C93-DECF2972EF15}"/>
                </a:ext>
              </a:extLst>
            </p:cNvPr>
            <p:cNvSpPr>
              <a:spLocks noChangeShapeType="1"/>
            </p:cNvSpPr>
            <p:nvPr/>
          </p:nvSpPr>
          <p:spPr bwMode="auto">
            <a:xfrm>
              <a:off x="3245" y="3014"/>
              <a:ext cx="7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0" name="Line 321">
              <a:extLst>
                <a:ext uri="{FF2B5EF4-FFF2-40B4-BE49-F238E27FC236}">
                  <a16:creationId xmlns:a16="http://schemas.microsoft.com/office/drawing/2014/main" id="{853C06DF-10AF-F944-6FDC-462391635A16}"/>
                </a:ext>
              </a:extLst>
            </p:cNvPr>
            <p:cNvSpPr>
              <a:spLocks noChangeShapeType="1"/>
            </p:cNvSpPr>
            <p:nvPr/>
          </p:nvSpPr>
          <p:spPr bwMode="auto">
            <a:xfrm>
              <a:off x="3382" y="3106"/>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1" name="Line 322">
              <a:extLst>
                <a:ext uri="{FF2B5EF4-FFF2-40B4-BE49-F238E27FC236}">
                  <a16:creationId xmlns:a16="http://schemas.microsoft.com/office/drawing/2014/main" id="{452FB6C6-9A69-5A22-EA08-8F8286A54321}"/>
                </a:ext>
              </a:extLst>
            </p:cNvPr>
            <p:cNvSpPr>
              <a:spLocks noChangeShapeType="1"/>
            </p:cNvSpPr>
            <p:nvPr/>
          </p:nvSpPr>
          <p:spPr bwMode="auto">
            <a:xfrm>
              <a:off x="3382" y="3100"/>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2" name="Freeform 327">
              <a:extLst>
                <a:ext uri="{FF2B5EF4-FFF2-40B4-BE49-F238E27FC236}">
                  <a16:creationId xmlns:a16="http://schemas.microsoft.com/office/drawing/2014/main" id="{327FC8A6-30D0-E619-1562-9B5A85101F9B}"/>
                </a:ext>
              </a:extLst>
            </p:cNvPr>
            <p:cNvSpPr>
              <a:spLocks/>
            </p:cNvSpPr>
            <p:nvPr/>
          </p:nvSpPr>
          <p:spPr bwMode="auto">
            <a:xfrm>
              <a:off x="3391" y="3100"/>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63" name="Line 324">
              <a:extLst>
                <a:ext uri="{FF2B5EF4-FFF2-40B4-BE49-F238E27FC236}">
                  <a16:creationId xmlns:a16="http://schemas.microsoft.com/office/drawing/2014/main" id="{394E84C6-2B71-2624-6934-2EC4B9EB389C}"/>
                </a:ext>
              </a:extLst>
            </p:cNvPr>
            <p:cNvSpPr>
              <a:spLocks noChangeShapeType="1"/>
            </p:cNvSpPr>
            <p:nvPr/>
          </p:nvSpPr>
          <p:spPr bwMode="auto">
            <a:xfrm flipV="1">
              <a:off x="3396" y="3106"/>
              <a:ext cx="3" cy="1"/>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4" name="Line 325">
              <a:extLst>
                <a:ext uri="{FF2B5EF4-FFF2-40B4-BE49-F238E27FC236}">
                  <a16:creationId xmlns:a16="http://schemas.microsoft.com/office/drawing/2014/main" id="{BE98961B-C4B3-A277-0FC2-52E1C2C87EFB}"/>
                </a:ext>
              </a:extLst>
            </p:cNvPr>
            <p:cNvSpPr>
              <a:spLocks noChangeShapeType="1"/>
            </p:cNvSpPr>
            <p:nvPr/>
          </p:nvSpPr>
          <p:spPr bwMode="auto">
            <a:xfrm flipH="1">
              <a:off x="3393" y="3107"/>
              <a:ext cx="3"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5" name="Line 326">
              <a:extLst>
                <a:ext uri="{FF2B5EF4-FFF2-40B4-BE49-F238E27FC236}">
                  <a16:creationId xmlns:a16="http://schemas.microsoft.com/office/drawing/2014/main" id="{78E0063A-44E4-D547-9881-18449F7C9B24}"/>
                </a:ext>
              </a:extLst>
            </p:cNvPr>
            <p:cNvSpPr>
              <a:spLocks noChangeShapeType="1"/>
            </p:cNvSpPr>
            <p:nvPr/>
          </p:nvSpPr>
          <p:spPr bwMode="auto">
            <a:xfrm flipH="1">
              <a:off x="3393" y="3106"/>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6" name="Freeform 331">
              <a:extLst>
                <a:ext uri="{FF2B5EF4-FFF2-40B4-BE49-F238E27FC236}">
                  <a16:creationId xmlns:a16="http://schemas.microsoft.com/office/drawing/2014/main" id="{13E30884-7CFF-AB64-BE16-1386FA387459}"/>
                </a:ext>
              </a:extLst>
            </p:cNvPr>
            <p:cNvSpPr>
              <a:spLocks/>
            </p:cNvSpPr>
            <p:nvPr/>
          </p:nvSpPr>
          <p:spPr bwMode="auto">
            <a:xfrm>
              <a:off x="3381" y="3100"/>
              <a:ext cx="17" cy="17"/>
            </a:xfrm>
            <a:custGeom>
              <a:avLst/>
              <a:gdLst>
                <a:gd name="T0" fmla="*/ 16 w 17"/>
                <a:gd name="T1" fmla="*/ 0 h 17"/>
                <a:gd name="T2" fmla="*/ 0 w 17"/>
                <a:gd name="T3" fmla="*/ 8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8"/>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67" name="Line 328">
              <a:extLst>
                <a:ext uri="{FF2B5EF4-FFF2-40B4-BE49-F238E27FC236}">
                  <a16:creationId xmlns:a16="http://schemas.microsoft.com/office/drawing/2014/main" id="{B2B0C815-6107-EC46-5CE1-AA1A7210149C}"/>
                </a:ext>
              </a:extLst>
            </p:cNvPr>
            <p:cNvSpPr>
              <a:spLocks noChangeShapeType="1"/>
            </p:cNvSpPr>
            <p:nvPr/>
          </p:nvSpPr>
          <p:spPr bwMode="auto">
            <a:xfrm flipH="1">
              <a:off x="3346" y="3107"/>
              <a:ext cx="7"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8" name="Line 329">
              <a:extLst>
                <a:ext uri="{FF2B5EF4-FFF2-40B4-BE49-F238E27FC236}">
                  <a16:creationId xmlns:a16="http://schemas.microsoft.com/office/drawing/2014/main" id="{96F0E899-0559-641B-FC0E-DB203FFDD631}"/>
                </a:ext>
              </a:extLst>
            </p:cNvPr>
            <p:cNvSpPr>
              <a:spLocks noChangeShapeType="1"/>
            </p:cNvSpPr>
            <p:nvPr/>
          </p:nvSpPr>
          <p:spPr bwMode="auto">
            <a:xfrm flipH="1">
              <a:off x="3346" y="3106"/>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69" name="Line 330">
              <a:extLst>
                <a:ext uri="{FF2B5EF4-FFF2-40B4-BE49-F238E27FC236}">
                  <a16:creationId xmlns:a16="http://schemas.microsoft.com/office/drawing/2014/main" id="{88A2D974-21B6-4526-962B-D6A9DE29A62E}"/>
                </a:ext>
              </a:extLst>
            </p:cNvPr>
            <p:cNvSpPr>
              <a:spLocks noChangeShapeType="1"/>
            </p:cNvSpPr>
            <p:nvPr/>
          </p:nvSpPr>
          <p:spPr bwMode="auto">
            <a:xfrm>
              <a:off x="3404" y="3106"/>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0" name="Line 331">
              <a:extLst>
                <a:ext uri="{FF2B5EF4-FFF2-40B4-BE49-F238E27FC236}">
                  <a16:creationId xmlns:a16="http://schemas.microsoft.com/office/drawing/2014/main" id="{0DC65EF7-A4AF-39CD-3D92-CD6062FF2133}"/>
                </a:ext>
              </a:extLst>
            </p:cNvPr>
            <p:cNvSpPr>
              <a:spLocks noChangeShapeType="1"/>
            </p:cNvSpPr>
            <p:nvPr/>
          </p:nvSpPr>
          <p:spPr bwMode="auto">
            <a:xfrm>
              <a:off x="3404" y="3100"/>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1" name="Freeform 336">
              <a:extLst>
                <a:ext uri="{FF2B5EF4-FFF2-40B4-BE49-F238E27FC236}">
                  <a16:creationId xmlns:a16="http://schemas.microsoft.com/office/drawing/2014/main" id="{7A914398-32D5-B6FF-33AA-8351F90B9A33}"/>
                </a:ext>
              </a:extLst>
            </p:cNvPr>
            <p:cNvSpPr>
              <a:spLocks/>
            </p:cNvSpPr>
            <p:nvPr/>
          </p:nvSpPr>
          <p:spPr bwMode="auto">
            <a:xfrm>
              <a:off x="3413" y="3121"/>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72" name="Line 333">
              <a:extLst>
                <a:ext uri="{FF2B5EF4-FFF2-40B4-BE49-F238E27FC236}">
                  <a16:creationId xmlns:a16="http://schemas.microsoft.com/office/drawing/2014/main" id="{5D7FC9D6-8B13-6858-5FB6-A5B7DA26DFB9}"/>
                </a:ext>
              </a:extLst>
            </p:cNvPr>
            <p:cNvSpPr>
              <a:spLocks noChangeShapeType="1"/>
            </p:cNvSpPr>
            <p:nvPr/>
          </p:nvSpPr>
          <p:spPr bwMode="auto">
            <a:xfrm flipV="1">
              <a:off x="3346" y="3081"/>
              <a:ext cx="0" cy="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3" name="Line 334">
              <a:extLst>
                <a:ext uri="{FF2B5EF4-FFF2-40B4-BE49-F238E27FC236}">
                  <a16:creationId xmlns:a16="http://schemas.microsoft.com/office/drawing/2014/main" id="{EE239741-51C8-5D4B-5083-F88B6162D489}"/>
                </a:ext>
              </a:extLst>
            </p:cNvPr>
            <p:cNvSpPr>
              <a:spLocks noChangeShapeType="1"/>
            </p:cNvSpPr>
            <p:nvPr/>
          </p:nvSpPr>
          <p:spPr bwMode="auto">
            <a:xfrm>
              <a:off x="3333" y="3147"/>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4" name="Line 335">
              <a:extLst>
                <a:ext uri="{FF2B5EF4-FFF2-40B4-BE49-F238E27FC236}">
                  <a16:creationId xmlns:a16="http://schemas.microsoft.com/office/drawing/2014/main" id="{79440F8A-B91E-A06F-9C6A-77BCF81BB2CC}"/>
                </a:ext>
              </a:extLst>
            </p:cNvPr>
            <p:cNvSpPr>
              <a:spLocks noChangeShapeType="1"/>
            </p:cNvSpPr>
            <p:nvPr/>
          </p:nvSpPr>
          <p:spPr bwMode="auto">
            <a:xfrm>
              <a:off x="3353" y="3080"/>
              <a:ext cx="0" cy="6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5" name="Line 336">
              <a:extLst>
                <a:ext uri="{FF2B5EF4-FFF2-40B4-BE49-F238E27FC236}">
                  <a16:creationId xmlns:a16="http://schemas.microsoft.com/office/drawing/2014/main" id="{475B80F6-101A-BD66-B425-3601541B6C6E}"/>
                </a:ext>
              </a:extLst>
            </p:cNvPr>
            <p:cNvSpPr>
              <a:spLocks noChangeShapeType="1"/>
            </p:cNvSpPr>
            <p:nvPr/>
          </p:nvSpPr>
          <p:spPr bwMode="auto">
            <a:xfrm>
              <a:off x="3333" y="3147"/>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6" name="Line 337">
              <a:extLst>
                <a:ext uri="{FF2B5EF4-FFF2-40B4-BE49-F238E27FC236}">
                  <a16:creationId xmlns:a16="http://schemas.microsoft.com/office/drawing/2014/main" id="{B7253A6C-3461-C088-BD0E-1BD3B3FB13A2}"/>
                </a:ext>
              </a:extLst>
            </p:cNvPr>
            <p:cNvSpPr>
              <a:spLocks noChangeShapeType="1"/>
            </p:cNvSpPr>
            <p:nvPr/>
          </p:nvSpPr>
          <p:spPr bwMode="auto">
            <a:xfrm>
              <a:off x="3318" y="3152"/>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7" name="Line 338">
              <a:extLst>
                <a:ext uri="{FF2B5EF4-FFF2-40B4-BE49-F238E27FC236}">
                  <a16:creationId xmlns:a16="http://schemas.microsoft.com/office/drawing/2014/main" id="{31290894-D457-4A55-4684-F82A8FD037E9}"/>
                </a:ext>
              </a:extLst>
            </p:cNvPr>
            <p:cNvSpPr>
              <a:spLocks noChangeShapeType="1"/>
            </p:cNvSpPr>
            <p:nvPr/>
          </p:nvSpPr>
          <p:spPr bwMode="auto">
            <a:xfrm>
              <a:off x="3326" y="3146"/>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8" name="Line 339">
              <a:extLst>
                <a:ext uri="{FF2B5EF4-FFF2-40B4-BE49-F238E27FC236}">
                  <a16:creationId xmlns:a16="http://schemas.microsoft.com/office/drawing/2014/main" id="{BF00F180-A5B3-6E40-FD64-A63BD5119FAC}"/>
                </a:ext>
              </a:extLst>
            </p:cNvPr>
            <p:cNvSpPr>
              <a:spLocks noChangeShapeType="1"/>
            </p:cNvSpPr>
            <p:nvPr/>
          </p:nvSpPr>
          <p:spPr bwMode="auto">
            <a:xfrm>
              <a:off x="3318" y="3146"/>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79" name="Freeform 344">
              <a:extLst>
                <a:ext uri="{FF2B5EF4-FFF2-40B4-BE49-F238E27FC236}">
                  <a16:creationId xmlns:a16="http://schemas.microsoft.com/office/drawing/2014/main" id="{11C42075-AC06-B0E6-6DEE-9BB920B3BDFA}"/>
                </a:ext>
              </a:extLst>
            </p:cNvPr>
            <p:cNvSpPr>
              <a:spLocks/>
            </p:cNvSpPr>
            <p:nvPr/>
          </p:nvSpPr>
          <p:spPr bwMode="auto">
            <a:xfrm>
              <a:off x="3311" y="3146"/>
              <a:ext cx="17" cy="17"/>
            </a:xfrm>
            <a:custGeom>
              <a:avLst/>
              <a:gdLst>
                <a:gd name="T0" fmla="*/ 16 w 17"/>
                <a:gd name="T1" fmla="*/ 0 h 17"/>
                <a:gd name="T2" fmla="*/ 0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80" name="Line 341">
              <a:extLst>
                <a:ext uri="{FF2B5EF4-FFF2-40B4-BE49-F238E27FC236}">
                  <a16:creationId xmlns:a16="http://schemas.microsoft.com/office/drawing/2014/main" id="{1D6CB90B-148C-E7E4-29BA-5B86550F309A}"/>
                </a:ext>
              </a:extLst>
            </p:cNvPr>
            <p:cNvSpPr>
              <a:spLocks noChangeShapeType="1"/>
            </p:cNvSpPr>
            <p:nvPr/>
          </p:nvSpPr>
          <p:spPr bwMode="auto">
            <a:xfrm>
              <a:off x="3245" y="3152"/>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1" name="Line 342">
              <a:extLst>
                <a:ext uri="{FF2B5EF4-FFF2-40B4-BE49-F238E27FC236}">
                  <a16:creationId xmlns:a16="http://schemas.microsoft.com/office/drawing/2014/main" id="{9566210C-29C2-35EB-84F7-C0250C23B4C8}"/>
                </a:ext>
              </a:extLst>
            </p:cNvPr>
            <p:cNvSpPr>
              <a:spLocks noChangeShapeType="1"/>
            </p:cNvSpPr>
            <p:nvPr/>
          </p:nvSpPr>
          <p:spPr bwMode="auto">
            <a:xfrm>
              <a:off x="3253" y="3146"/>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2" name="Line 343">
              <a:extLst>
                <a:ext uri="{FF2B5EF4-FFF2-40B4-BE49-F238E27FC236}">
                  <a16:creationId xmlns:a16="http://schemas.microsoft.com/office/drawing/2014/main" id="{BDCF914A-4694-9734-D167-A323CA14C4FF}"/>
                </a:ext>
              </a:extLst>
            </p:cNvPr>
            <p:cNvSpPr>
              <a:spLocks noChangeShapeType="1"/>
            </p:cNvSpPr>
            <p:nvPr/>
          </p:nvSpPr>
          <p:spPr bwMode="auto">
            <a:xfrm flipH="1">
              <a:off x="3253" y="3166"/>
              <a:ext cx="6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3" name="Line 344">
              <a:extLst>
                <a:ext uri="{FF2B5EF4-FFF2-40B4-BE49-F238E27FC236}">
                  <a16:creationId xmlns:a16="http://schemas.microsoft.com/office/drawing/2014/main" id="{757B08D7-E0E0-03EC-4D49-43DB927369C8}"/>
                </a:ext>
              </a:extLst>
            </p:cNvPr>
            <p:cNvSpPr>
              <a:spLocks noChangeShapeType="1"/>
            </p:cNvSpPr>
            <p:nvPr/>
          </p:nvSpPr>
          <p:spPr bwMode="auto">
            <a:xfrm flipH="1">
              <a:off x="3253" y="3146"/>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4" name="Line 345">
              <a:extLst>
                <a:ext uri="{FF2B5EF4-FFF2-40B4-BE49-F238E27FC236}">
                  <a16:creationId xmlns:a16="http://schemas.microsoft.com/office/drawing/2014/main" id="{29693DCB-4180-CDBB-8E7D-680B5E647F2D}"/>
                </a:ext>
              </a:extLst>
            </p:cNvPr>
            <p:cNvSpPr>
              <a:spLocks noChangeShapeType="1"/>
            </p:cNvSpPr>
            <p:nvPr/>
          </p:nvSpPr>
          <p:spPr bwMode="auto">
            <a:xfrm>
              <a:off x="3382" y="3127"/>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5" name="Line 346">
              <a:extLst>
                <a:ext uri="{FF2B5EF4-FFF2-40B4-BE49-F238E27FC236}">
                  <a16:creationId xmlns:a16="http://schemas.microsoft.com/office/drawing/2014/main" id="{80266EC7-4A99-6B7D-E866-BCE9E2ACAD91}"/>
                </a:ext>
              </a:extLst>
            </p:cNvPr>
            <p:cNvSpPr>
              <a:spLocks noChangeShapeType="1"/>
            </p:cNvSpPr>
            <p:nvPr/>
          </p:nvSpPr>
          <p:spPr bwMode="auto">
            <a:xfrm>
              <a:off x="3382" y="3121"/>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6" name="Freeform 351">
              <a:extLst>
                <a:ext uri="{FF2B5EF4-FFF2-40B4-BE49-F238E27FC236}">
                  <a16:creationId xmlns:a16="http://schemas.microsoft.com/office/drawing/2014/main" id="{BC42992D-62DF-E7DE-262D-0B6EEAFFB470}"/>
                </a:ext>
              </a:extLst>
            </p:cNvPr>
            <p:cNvSpPr>
              <a:spLocks/>
            </p:cNvSpPr>
            <p:nvPr/>
          </p:nvSpPr>
          <p:spPr bwMode="auto">
            <a:xfrm>
              <a:off x="3391" y="3121"/>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87" name="Line 348">
              <a:extLst>
                <a:ext uri="{FF2B5EF4-FFF2-40B4-BE49-F238E27FC236}">
                  <a16:creationId xmlns:a16="http://schemas.microsoft.com/office/drawing/2014/main" id="{F40F76D9-78E1-7ABD-E15A-0D5D93A320BB}"/>
                </a:ext>
              </a:extLst>
            </p:cNvPr>
            <p:cNvSpPr>
              <a:spLocks noChangeShapeType="1"/>
            </p:cNvSpPr>
            <p:nvPr/>
          </p:nvSpPr>
          <p:spPr bwMode="auto">
            <a:xfrm>
              <a:off x="3396" y="3120"/>
              <a:ext cx="3" cy="1"/>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8" name="Line 349">
              <a:extLst>
                <a:ext uri="{FF2B5EF4-FFF2-40B4-BE49-F238E27FC236}">
                  <a16:creationId xmlns:a16="http://schemas.microsoft.com/office/drawing/2014/main" id="{B2277A13-320F-75E2-08D8-4C1CCCAD36A0}"/>
                </a:ext>
              </a:extLst>
            </p:cNvPr>
            <p:cNvSpPr>
              <a:spLocks noChangeShapeType="1"/>
            </p:cNvSpPr>
            <p:nvPr/>
          </p:nvSpPr>
          <p:spPr bwMode="auto">
            <a:xfrm flipH="1">
              <a:off x="3393" y="3121"/>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89" name="Line 350">
              <a:extLst>
                <a:ext uri="{FF2B5EF4-FFF2-40B4-BE49-F238E27FC236}">
                  <a16:creationId xmlns:a16="http://schemas.microsoft.com/office/drawing/2014/main" id="{5B271307-7236-02C5-B3E3-2B9F5C7F18A8}"/>
                </a:ext>
              </a:extLst>
            </p:cNvPr>
            <p:cNvSpPr>
              <a:spLocks noChangeShapeType="1"/>
            </p:cNvSpPr>
            <p:nvPr/>
          </p:nvSpPr>
          <p:spPr bwMode="auto">
            <a:xfrm flipH="1">
              <a:off x="3393" y="3120"/>
              <a:ext cx="3"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0" name="Freeform 355">
              <a:extLst>
                <a:ext uri="{FF2B5EF4-FFF2-40B4-BE49-F238E27FC236}">
                  <a16:creationId xmlns:a16="http://schemas.microsoft.com/office/drawing/2014/main" id="{0CB7BC2C-37CA-AA9B-C846-04CEAC7E1DC8}"/>
                </a:ext>
              </a:extLst>
            </p:cNvPr>
            <p:cNvSpPr>
              <a:spLocks/>
            </p:cNvSpPr>
            <p:nvPr/>
          </p:nvSpPr>
          <p:spPr bwMode="auto">
            <a:xfrm>
              <a:off x="3381" y="3121"/>
              <a:ext cx="17" cy="17"/>
            </a:xfrm>
            <a:custGeom>
              <a:avLst/>
              <a:gdLst>
                <a:gd name="T0" fmla="*/ 16 w 17"/>
                <a:gd name="T1" fmla="*/ 0 h 17"/>
                <a:gd name="T2" fmla="*/ 0 w 17"/>
                <a:gd name="T3" fmla="*/ 8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8"/>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291" name="Line 352">
              <a:extLst>
                <a:ext uri="{FF2B5EF4-FFF2-40B4-BE49-F238E27FC236}">
                  <a16:creationId xmlns:a16="http://schemas.microsoft.com/office/drawing/2014/main" id="{C8F617ED-823F-92E2-2503-DC03F7658982}"/>
                </a:ext>
              </a:extLst>
            </p:cNvPr>
            <p:cNvSpPr>
              <a:spLocks noChangeShapeType="1"/>
            </p:cNvSpPr>
            <p:nvPr/>
          </p:nvSpPr>
          <p:spPr bwMode="auto">
            <a:xfrm flipH="1">
              <a:off x="3346" y="3121"/>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2" name="Line 353">
              <a:extLst>
                <a:ext uri="{FF2B5EF4-FFF2-40B4-BE49-F238E27FC236}">
                  <a16:creationId xmlns:a16="http://schemas.microsoft.com/office/drawing/2014/main" id="{133088FC-30FC-7FF0-C624-13865DE89516}"/>
                </a:ext>
              </a:extLst>
            </p:cNvPr>
            <p:cNvSpPr>
              <a:spLocks noChangeShapeType="1"/>
            </p:cNvSpPr>
            <p:nvPr/>
          </p:nvSpPr>
          <p:spPr bwMode="auto">
            <a:xfrm>
              <a:off x="3404" y="3127"/>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3" name="Line 354">
              <a:extLst>
                <a:ext uri="{FF2B5EF4-FFF2-40B4-BE49-F238E27FC236}">
                  <a16:creationId xmlns:a16="http://schemas.microsoft.com/office/drawing/2014/main" id="{A633A580-8865-4441-47BA-CE9F87A185E9}"/>
                </a:ext>
              </a:extLst>
            </p:cNvPr>
            <p:cNvSpPr>
              <a:spLocks noChangeShapeType="1"/>
            </p:cNvSpPr>
            <p:nvPr/>
          </p:nvSpPr>
          <p:spPr bwMode="auto">
            <a:xfrm>
              <a:off x="3404" y="3121"/>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4" name="Line 355">
              <a:extLst>
                <a:ext uri="{FF2B5EF4-FFF2-40B4-BE49-F238E27FC236}">
                  <a16:creationId xmlns:a16="http://schemas.microsoft.com/office/drawing/2014/main" id="{8DE23268-372D-B938-201C-185631C6B831}"/>
                </a:ext>
              </a:extLst>
            </p:cNvPr>
            <p:cNvSpPr>
              <a:spLocks noChangeShapeType="1"/>
            </p:cNvSpPr>
            <p:nvPr/>
          </p:nvSpPr>
          <p:spPr bwMode="auto">
            <a:xfrm flipV="1">
              <a:off x="3324" y="3083"/>
              <a:ext cx="0" cy="6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5" name="Line 356">
              <a:extLst>
                <a:ext uri="{FF2B5EF4-FFF2-40B4-BE49-F238E27FC236}">
                  <a16:creationId xmlns:a16="http://schemas.microsoft.com/office/drawing/2014/main" id="{F375BEF1-EC84-4004-5647-123FACF73BBD}"/>
                </a:ext>
              </a:extLst>
            </p:cNvPr>
            <p:cNvSpPr>
              <a:spLocks noChangeShapeType="1"/>
            </p:cNvSpPr>
            <p:nvPr/>
          </p:nvSpPr>
          <p:spPr bwMode="auto">
            <a:xfrm flipV="1">
              <a:off x="3329" y="3107"/>
              <a:ext cx="0" cy="13"/>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6" name="Line 357">
              <a:extLst>
                <a:ext uri="{FF2B5EF4-FFF2-40B4-BE49-F238E27FC236}">
                  <a16:creationId xmlns:a16="http://schemas.microsoft.com/office/drawing/2014/main" id="{F088FD20-9B08-4269-A1ED-7638B6E1AED7}"/>
                </a:ext>
              </a:extLst>
            </p:cNvPr>
            <p:cNvSpPr>
              <a:spLocks noChangeShapeType="1"/>
            </p:cNvSpPr>
            <p:nvPr/>
          </p:nvSpPr>
          <p:spPr bwMode="auto">
            <a:xfrm flipV="1">
              <a:off x="3332" y="3088"/>
              <a:ext cx="0"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7" name="Line 358">
              <a:extLst>
                <a:ext uri="{FF2B5EF4-FFF2-40B4-BE49-F238E27FC236}">
                  <a16:creationId xmlns:a16="http://schemas.microsoft.com/office/drawing/2014/main" id="{EC2319B5-709A-ADDE-AA51-8572200A1314}"/>
                </a:ext>
              </a:extLst>
            </p:cNvPr>
            <p:cNvSpPr>
              <a:spLocks noChangeShapeType="1"/>
            </p:cNvSpPr>
            <p:nvPr/>
          </p:nvSpPr>
          <p:spPr bwMode="auto">
            <a:xfrm flipV="1">
              <a:off x="3404" y="3100"/>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8" name="Line 359">
              <a:extLst>
                <a:ext uri="{FF2B5EF4-FFF2-40B4-BE49-F238E27FC236}">
                  <a16:creationId xmlns:a16="http://schemas.microsoft.com/office/drawing/2014/main" id="{8A94D39A-06AA-FF9B-881A-E0BC5F6EF61E}"/>
                </a:ext>
              </a:extLst>
            </p:cNvPr>
            <p:cNvSpPr>
              <a:spLocks noChangeShapeType="1"/>
            </p:cNvSpPr>
            <p:nvPr/>
          </p:nvSpPr>
          <p:spPr bwMode="auto">
            <a:xfrm flipV="1">
              <a:off x="3396" y="3106"/>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299" name="Line 360">
              <a:extLst>
                <a:ext uri="{FF2B5EF4-FFF2-40B4-BE49-F238E27FC236}">
                  <a16:creationId xmlns:a16="http://schemas.microsoft.com/office/drawing/2014/main" id="{D2ABE3A5-4451-A854-07F7-F25D58245FC8}"/>
                </a:ext>
              </a:extLst>
            </p:cNvPr>
            <p:cNvSpPr>
              <a:spLocks noChangeShapeType="1"/>
            </p:cNvSpPr>
            <p:nvPr/>
          </p:nvSpPr>
          <p:spPr bwMode="auto">
            <a:xfrm flipV="1">
              <a:off x="3414" y="3103"/>
              <a:ext cx="0" cy="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0" name="Line 361">
              <a:extLst>
                <a:ext uri="{FF2B5EF4-FFF2-40B4-BE49-F238E27FC236}">
                  <a16:creationId xmlns:a16="http://schemas.microsoft.com/office/drawing/2014/main" id="{50472C74-8507-FE9E-0050-4C86AF9496CA}"/>
                </a:ext>
              </a:extLst>
            </p:cNvPr>
            <p:cNvSpPr>
              <a:spLocks noChangeShapeType="1"/>
            </p:cNvSpPr>
            <p:nvPr/>
          </p:nvSpPr>
          <p:spPr bwMode="auto">
            <a:xfrm flipV="1">
              <a:off x="3413" y="3106"/>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1" name="Line 362">
              <a:extLst>
                <a:ext uri="{FF2B5EF4-FFF2-40B4-BE49-F238E27FC236}">
                  <a16:creationId xmlns:a16="http://schemas.microsoft.com/office/drawing/2014/main" id="{B89D6812-893B-415E-E65E-57A34FB538FF}"/>
                </a:ext>
              </a:extLst>
            </p:cNvPr>
            <p:cNvSpPr>
              <a:spLocks noChangeShapeType="1"/>
            </p:cNvSpPr>
            <p:nvPr/>
          </p:nvSpPr>
          <p:spPr bwMode="auto">
            <a:xfrm flipV="1">
              <a:off x="3393" y="3103"/>
              <a:ext cx="0" cy="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2" name="Line 363">
              <a:extLst>
                <a:ext uri="{FF2B5EF4-FFF2-40B4-BE49-F238E27FC236}">
                  <a16:creationId xmlns:a16="http://schemas.microsoft.com/office/drawing/2014/main" id="{645F3ECF-AFFF-BC06-859F-7329557DA1B6}"/>
                </a:ext>
              </a:extLst>
            </p:cNvPr>
            <p:cNvSpPr>
              <a:spLocks noChangeShapeType="1"/>
            </p:cNvSpPr>
            <p:nvPr/>
          </p:nvSpPr>
          <p:spPr bwMode="auto">
            <a:xfrm flipV="1">
              <a:off x="3391" y="3106"/>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3" name="Line 364">
              <a:extLst>
                <a:ext uri="{FF2B5EF4-FFF2-40B4-BE49-F238E27FC236}">
                  <a16:creationId xmlns:a16="http://schemas.microsoft.com/office/drawing/2014/main" id="{90C5790D-C595-DD71-1B10-E48B204681D7}"/>
                </a:ext>
              </a:extLst>
            </p:cNvPr>
            <p:cNvSpPr>
              <a:spLocks noChangeShapeType="1"/>
            </p:cNvSpPr>
            <p:nvPr/>
          </p:nvSpPr>
          <p:spPr bwMode="auto">
            <a:xfrm>
              <a:off x="3346" y="3106"/>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4" name="Line 365">
              <a:extLst>
                <a:ext uri="{FF2B5EF4-FFF2-40B4-BE49-F238E27FC236}">
                  <a16:creationId xmlns:a16="http://schemas.microsoft.com/office/drawing/2014/main" id="{072CDF2D-1149-690C-126D-8E29FD2BBB32}"/>
                </a:ext>
              </a:extLst>
            </p:cNvPr>
            <p:cNvSpPr>
              <a:spLocks noChangeShapeType="1"/>
            </p:cNvSpPr>
            <p:nvPr/>
          </p:nvSpPr>
          <p:spPr bwMode="auto">
            <a:xfrm>
              <a:off x="3346" y="3106"/>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5" name="Line 366">
              <a:extLst>
                <a:ext uri="{FF2B5EF4-FFF2-40B4-BE49-F238E27FC236}">
                  <a16:creationId xmlns:a16="http://schemas.microsoft.com/office/drawing/2014/main" id="{FFB9F57C-8381-99BC-59AA-85FC82DB3F25}"/>
                </a:ext>
              </a:extLst>
            </p:cNvPr>
            <p:cNvSpPr>
              <a:spLocks noChangeShapeType="1"/>
            </p:cNvSpPr>
            <p:nvPr/>
          </p:nvSpPr>
          <p:spPr bwMode="auto">
            <a:xfrm>
              <a:off x="3382" y="3106"/>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6" name="Line 367">
              <a:extLst>
                <a:ext uri="{FF2B5EF4-FFF2-40B4-BE49-F238E27FC236}">
                  <a16:creationId xmlns:a16="http://schemas.microsoft.com/office/drawing/2014/main" id="{D4DD97AF-C3ED-6B6A-5002-54823B19E770}"/>
                </a:ext>
              </a:extLst>
            </p:cNvPr>
            <p:cNvSpPr>
              <a:spLocks noChangeShapeType="1"/>
            </p:cNvSpPr>
            <p:nvPr/>
          </p:nvSpPr>
          <p:spPr bwMode="auto">
            <a:xfrm>
              <a:off x="3211" y="3083"/>
              <a:ext cx="11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7" name="Line 368">
              <a:extLst>
                <a:ext uri="{FF2B5EF4-FFF2-40B4-BE49-F238E27FC236}">
                  <a16:creationId xmlns:a16="http://schemas.microsoft.com/office/drawing/2014/main" id="{189FF207-FF2E-0FB1-D47C-51BF88CDBD2F}"/>
                </a:ext>
              </a:extLst>
            </p:cNvPr>
            <p:cNvSpPr>
              <a:spLocks noChangeShapeType="1"/>
            </p:cNvSpPr>
            <p:nvPr/>
          </p:nvSpPr>
          <p:spPr bwMode="auto">
            <a:xfrm>
              <a:off x="3211" y="3144"/>
              <a:ext cx="11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8" name="Line 369">
              <a:extLst>
                <a:ext uri="{FF2B5EF4-FFF2-40B4-BE49-F238E27FC236}">
                  <a16:creationId xmlns:a16="http://schemas.microsoft.com/office/drawing/2014/main" id="{3B4CC77A-D499-110B-DFDB-E449D077BB07}"/>
                </a:ext>
              </a:extLst>
            </p:cNvPr>
            <p:cNvSpPr>
              <a:spLocks noChangeShapeType="1"/>
            </p:cNvSpPr>
            <p:nvPr/>
          </p:nvSpPr>
          <p:spPr bwMode="auto">
            <a:xfrm flipH="1">
              <a:off x="3210" y="3144"/>
              <a:ext cx="9"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09" name="Line 370">
              <a:extLst>
                <a:ext uri="{FF2B5EF4-FFF2-40B4-BE49-F238E27FC236}">
                  <a16:creationId xmlns:a16="http://schemas.microsoft.com/office/drawing/2014/main" id="{1F13B2DC-738E-35CC-8855-4371FF09F667}"/>
                </a:ext>
              </a:extLst>
            </p:cNvPr>
            <p:cNvSpPr>
              <a:spLocks noChangeShapeType="1"/>
            </p:cNvSpPr>
            <p:nvPr/>
          </p:nvSpPr>
          <p:spPr bwMode="auto">
            <a:xfrm flipH="1" flipV="1">
              <a:off x="3210" y="3075"/>
              <a:ext cx="9"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0" name="Freeform 375">
              <a:extLst>
                <a:ext uri="{FF2B5EF4-FFF2-40B4-BE49-F238E27FC236}">
                  <a16:creationId xmlns:a16="http://schemas.microsoft.com/office/drawing/2014/main" id="{55E42C8A-0E14-FB9E-F4E7-5F727B379CD3}"/>
                </a:ext>
              </a:extLst>
            </p:cNvPr>
            <p:cNvSpPr>
              <a:spLocks/>
            </p:cNvSpPr>
            <p:nvPr/>
          </p:nvSpPr>
          <p:spPr bwMode="auto">
            <a:xfrm>
              <a:off x="1934" y="2713"/>
              <a:ext cx="17" cy="44"/>
            </a:xfrm>
            <a:custGeom>
              <a:avLst/>
              <a:gdLst>
                <a:gd name="T0" fmla="*/ 16 w 17"/>
                <a:gd name="T1" fmla="*/ 0 h 44"/>
                <a:gd name="T2" fmla="*/ 0 w 17"/>
                <a:gd name="T3" fmla="*/ 0 h 44"/>
                <a:gd name="T4" fmla="*/ 16 w 17"/>
                <a:gd name="T5" fmla="*/ 43 h 44"/>
                <a:gd name="T6" fmla="*/ 0 60000 65536"/>
                <a:gd name="T7" fmla="*/ 0 60000 65536"/>
                <a:gd name="T8" fmla="*/ 0 60000 65536"/>
                <a:gd name="T9" fmla="*/ 0 w 17"/>
                <a:gd name="T10" fmla="*/ 0 h 44"/>
                <a:gd name="T11" fmla="*/ 17 w 17"/>
                <a:gd name="T12" fmla="*/ 44 h 44"/>
              </a:gdLst>
              <a:ahLst/>
              <a:cxnLst>
                <a:cxn ang="T6">
                  <a:pos x="T0" y="T1"/>
                </a:cxn>
                <a:cxn ang="T7">
                  <a:pos x="T2" y="T3"/>
                </a:cxn>
                <a:cxn ang="T8">
                  <a:pos x="T4" y="T5"/>
                </a:cxn>
              </a:cxnLst>
              <a:rect l="T9" t="T10" r="T11" b="T12"/>
              <a:pathLst>
                <a:path w="17" h="44">
                  <a:moveTo>
                    <a:pt x="16" y="0"/>
                  </a:moveTo>
                  <a:lnTo>
                    <a:pt x="0" y="0"/>
                  </a:lnTo>
                  <a:lnTo>
                    <a:pt x="16" y="4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11" name="Line 372">
              <a:extLst>
                <a:ext uri="{FF2B5EF4-FFF2-40B4-BE49-F238E27FC236}">
                  <a16:creationId xmlns:a16="http://schemas.microsoft.com/office/drawing/2014/main" id="{8D496AEA-8B67-16C9-DF88-A67683C8E42B}"/>
                </a:ext>
              </a:extLst>
            </p:cNvPr>
            <p:cNvSpPr>
              <a:spLocks noChangeShapeType="1"/>
            </p:cNvSpPr>
            <p:nvPr/>
          </p:nvSpPr>
          <p:spPr bwMode="auto">
            <a:xfrm flipH="1" flipV="1">
              <a:off x="1918" y="2632"/>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2" name="Line 373">
              <a:extLst>
                <a:ext uri="{FF2B5EF4-FFF2-40B4-BE49-F238E27FC236}">
                  <a16:creationId xmlns:a16="http://schemas.microsoft.com/office/drawing/2014/main" id="{0038E50D-424E-8A6B-9D9A-8DE3471CE885}"/>
                </a:ext>
              </a:extLst>
            </p:cNvPr>
            <p:cNvSpPr>
              <a:spLocks noChangeShapeType="1"/>
            </p:cNvSpPr>
            <p:nvPr/>
          </p:nvSpPr>
          <p:spPr bwMode="auto">
            <a:xfrm flipH="1" flipV="1">
              <a:off x="1920" y="2649"/>
              <a:ext cx="8"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3" name="Line 374">
              <a:extLst>
                <a:ext uri="{FF2B5EF4-FFF2-40B4-BE49-F238E27FC236}">
                  <a16:creationId xmlns:a16="http://schemas.microsoft.com/office/drawing/2014/main" id="{52721783-9DB0-A66C-68C3-EF6695DF5F01}"/>
                </a:ext>
              </a:extLst>
            </p:cNvPr>
            <p:cNvSpPr>
              <a:spLocks noChangeShapeType="1"/>
            </p:cNvSpPr>
            <p:nvPr/>
          </p:nvSpPr>
          <p:spPr bwMode="auto">
            <a:xfrm flipH="1" flipV="1">
              <a:off x="1921" y="2667"/>
              <a:ext cx="8" cy="1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4" name="Line 375">
              <a:extLst>
                <a:ext uri="{FF2B5EF4-FFF2-40B4-BE49-F238E27FC236}">
                  <a16:creationId xmlns:a16="http://schemas.microsoft.com/office/drawing/2014/main" id="{BE46071F-E18D-7E4F-28A8-C92AF2F27C13}"/>
                </a:ext>
              </a:extLst>
            </p:cNvPr>
            <p:cNvSpPr>
              <a:spLocks noChangeShapeType="1"/>
            </p:cNvSpPr>
            <p:nvPr/>
          </p:nvSpPr>
          <p:spPr bwMode="auto">
            <a:xfrm flipH="1" flipV="1">
              <a:off x="1923" y="2686"/>
              <a:ext cx="9"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5" name="Line 376">
              <a:extLst>
                <a:ext uri="{FF2B5EF4-FFF2-40B4-BE49-F238E27FC236}">
                  <a16:creationId xmlns:a16="http://schemas.microsoft.com/office/drawing/2014/main" id="{BE4D3A53-6330-4248-86E2-BF6159850AB8}"/>
                </a:ext>
              </a:extLst>
            </p:cNvPr>
            <p:cNvSpPr>
              <a:spLocks noChangeShapeType="1"/>
            </p:cNvSpPr>
            <p:nvPr/>
          </p:nvSpPr>
          <p:spPr bwMode="auto">
            <a:xfrm flipH="1" flipV="1">
              <a:off x="1926" y="2706"/>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6" name="Line 377">
              <a:extLst>
                <a:ext uri="{FF2B5EF4-FFF2-40B4-BE49-F238E27FC236}">
                  <a16:creationId xmlns:a16="http://schemas.microsoft.com/office/drawing/2014/main" id="{8AEDCD80-5BD5-91A9-ABB0-702806D73460}"/>
                </a:ext>
              </a:extLst>
            </p:cNvPr>
            <p:cNvSpPr>
              <a:spLocks noChangeShapeType="1"/>
            </p:cNvSpPr>
            <p:nvPr/>
          </p:nvSpPr>
          <p:spPr bwMode="auto">
            <a:xfrm flipH="1" flipV="1">
              <a:off x="1932" y="2744"/>
              <a:ext cx="9"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7" name="Line 378">
              <a:extLst>
                <a:ext uri="{FF2B5EF4-FFF2-40B4-BE49-F238E27FC236}">
                  <a16:creationId xmlns:a16="http://schemas.microsoft.com/office/drawing/2014/main" id="{0687D6EA-11CC-1E5F-4A95-514EF1C2827C}"/>
                </a:ext>
              </a:extLst>
            </p:cNvPr>
            <p:cNvSpPr>
              <a:spLocks noChangeShapeType="1"/>
            </p:cNvSpPr>
            <p:nvPr/>
          </p:nvSpPr>
          <p:spPr bwMode="auto">
            <a:xfrm flipH="1" flipV="1">
              <a:off x="1935" y="2765"/>
              <a:ext cx="9"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8" name="Line 379">
              <a:extLst>
                <a:ext uri="{FF2B5EF4-FFF2-40B4-BE49-F238E27FC236}">
                  <a16:creationId xmlns:a16="http://schemas.microsoft.com/office/drawing/2014/main" id="{9285EAEF-C1CD-40B4-1E74-50894AB6F1D2}"/>
                </a:ext>
              </a:extLst>
            </p:cNvPr>
            <p:cNvSpPr>
              <a:spLocks noChangeShapeType="1"/>
            </p:cNvSpPr>
            <p:nvPr/>
          </p:nvSpPr>
          <p:spPr bwMode="auto">
            <a:xfrm flipH="1" flipV="1">
              <a:off x="1940" y="2785"/>
              <a:ext cx="9" cy="1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19" name="Line 380">
              <a:extLst>
                <a:ext uri="{FF2B5EF4-FFF2-40B4-BE49-F238E27FC236}">
                  <a16:creationId xmlns:a16="http://schemas.microsoft.com/office/drawing/2014/main" id="{B01ECAA5-FE3B-573D-985A-4D1D78D3A661}"/>
                </a:ext>
              </a:extLst>
            </p:cNvPr>
            <p:cNvSpPr>
              <a:spLocks noChangeShapeType="1"/>
            </p:cNvSpPr>
            <p:nvPr/>
          </p:nvSpPr>
          <p:spPr bwMode="auto">
            <a:xfrm flipH="1" flipV="1">
              <a:off x="1944" y="2807"/>
              <a:ext cx="11" cy="1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0" name="Line 381">
              <a:extLst>
                <a:ext uri="{FF2B5EF4-FFF2-40B4-BE49-F238E27FC236}">
                  <a16:creationId xmlns:a16="http://schemas.microsoft.com/office/drawing/2014/main" id="{15F92C6A-23B5-A3F3-23FE-2B2D5808778E}"/>
                </a:ext>
              </a:extLst>
            </p:cNvPr>
            <p:cNvSpPr>
              <a:spLocks noChangeShapeType="1"/>
            </p:cNvSpPr>
            <p:nvPr/>
          </p:nvSpPr>
          <p:spPr bwMode="auto">
            <a:xfrm flipH="1" flipV="1">
              <a:off x="1950" y="2829"/>
              <a:ext cx="10" cy="1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1" name="Line 382">
              <a:extLst>
                <a:ext uri="{FF2B5EF4-FFF2-40B4-BE49-F238E27FC236}">
                  <a16:creationId xmlns:a16="http://schemas.microsoft.com/office/drawing/2014/main" id="{D34823CB-8279-5BDD-C64C-8573ADB2A376}"/>
                </a:ext>
              </a:extLst>
            </p:cNvPr>
            <p:cNvSpPr>
              <a:spLocks noChangeShapeType="1"/>
            </p:cNvSpPr>
            <p:nvPr/>
          </p:nvSpPr>
          <p:spPr bwMode="auto">
            <a:xfrm flipH="1" flipV="1">
              <a:off x="1918" y="2614"/>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2" name="Line 383">
              <a:extLst>
                <a:ext uri="{FF2B5EF4-FFF2-40B4-BE49-F238E27FC236}">
                  <a16:creationId xmlns:a16="http://schemas.microsoft.com/office/drawing/2014/main" id="{3C1E60DB-ABB4-570C-F47B-73FD6DFD46C6}"/>
                </a:ext>
              </a:extLst>
            </p:cNvPr>
            <p:cNvSpPr>
              <a:spLocks noChangeShapeType="1"/>
            </p:cNvSpPr>
            <p:nvPr/>
          </p:nvSpPr>
          <p:spPr bwMode="auto">
            <a:xfrm flipH="1" flipV="1">
              <a:off x="1917" y="2597"/>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3" name="Line 384">
              <a:extLst>
                <a:ext uri="{FF2B5EF4-FFF2-40B4-BE49-F238E27FC236}">
                  <a16:creationId xmlns:a16="http://schemas.microsoft.com/office/drawing/2014/main" id="{A52B9504-4013-4863-B6F1-E2299C3F53A4}"/>
                </a:ext>
              </a:extLst>
            </p:cNvPr>
            <p:cNvSpPr>
              <a:spLocks noChangeShapeType="1"/>
            </p:cNvSpPr>
            <p:nvPr/>
          </p:nvSpPr>
          <p:spPr bwMode="auto">
            <a:xfrm flipH="1" flipV="1">
              <a:off x="1917" y="2580"/>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4" name="Line 385">
              <a:extLst>
                <a:ext uri="{FF2B5EF4-FFF2-40B4-BE49-F238E27FC236}">
                  <a16:creationId xmlns:a16="http://schemas.microsoft.com/office/drawing/2014/main" id="{9C56201A-259B-4982-EE9C-FFC7B6DDE5F1}"/>
                </a:ext>
              </a:extLst>
            </p:cNvPr>
            <p:cNvSpPr>
              <a:spLocks noChangeShapeType="1"/>
            </p:cNvSpPr>
            <p:nvPr/>
          </p:nvSpPr>
          <p:spPr bwMode="auto">
            <a:xfrm flipH="1" flipV="1">
              <a:off x="1917" y="2498"/>
              <a:ext cx="7"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5" name="Line 386">
              <a:extLst>
                <a:ext uri="{FF2B5EF4-FFF2-40B4-BE49-F238E27FC236}">
                  <a16:creationId xmlns:a16="http://schemas.microsoft.com/office/drawing/2014/main" id="{275E6F54-37D7-96F0-E3D0-80AD7D67C190}"/>
                </a:ext>
              </a:extLst>
            </p:cNvPr>
            <p:cNvSpPr>
              <a:spLocks noChangeShapeType="1"/>
            </p:cNvSpPr>
            <p:nvPr/>
          </p:nvSpPr>
          <p:spPr bwMode="auto">
            <a:xfrm flipH="1" flipV="1">
              <a:off x="1917" y="2481"/>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6" name="Line 387">
              <a:extLst>
                <a:ext uri="{FF2B5EF4-FFF2-40B4-BE49-F238E27FC236}">
                  <a16:creationId xmlns:a16="http://schemas.microsoft.com/office/drawing/2014/main" id="{896BEEFF-D401-B682-E784-64C9E081EDD2}"/>
                </a:ext>
              </a:extLst>
            </p:cNvPr>
            <p:cNvSpPr>
              <a:spLocks noChangeShapeType="1"/>
            </p:cNvSpPr>
            <p:nvPr/>
          </p:nvSpPr>
          <p:spPr bwMode="auto">
            <a:xfrm flipH="1" flipV="1">
              <a:off x="2382" y="1565"/>
              <a:ext cx="13" cy="1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7" name="Line 388">
              <a:extLst>
                <a:ext uri="{FF2B5EF4-FFF2-40B4-BE49-F238E27FC236}">
                  <a16:creationId xmlns:a16="http://schemas.microsoft.com/office/drawing/2014/main" id="{0C52106C-EAF1-B7AB-6968-62C9B2591FCB}"/>
                </a:ext>
              </a:extLst>
            </p:cNvPr>
            <p:cNvSpPr>
              <a:spLocks noChangeShapeType="1"/>
            </p:cNvSpPr>
            <p:nvPr/>
          </p:nvSpPr>
          <p:spPr bwMode="auto">
            <a:xfrm flipH="1" flipV="1">
              <a:off x="2396" y="1560"/>
              <a:ext cx="15" cy="1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8" name="Line 389">
              <a:extLst>
                <a:ext uri="{FF2B5EF4-FFF2-40B4-BE49-F238E27FC236}">
                  <a16:creationId xmlns:a16="http://schemas.microsoft.com/office/drawing/2014/main" id="{300025BF-8354-FEB5-FF77-B528BFB2DA7D}"/>
                </a:ext>
              </a:extLst>
            </p:cNvPr>
            <p:cNvSpPr>
              <a:spLocks noChangeShapeType="1"/>
            </p:cNvSpPr>
            <p:nvPr/>
          </p:nvSpPr>
          <p:spPr bwMode="auto">
            <a:xfrm flipH="1" flipV="1">
              <a:off x="2463" y="1560"/>
              <a:ext cx="5"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29" name="Freeform 394">
              <a:extLst>
                <a:ext uri="{FF2B5EF4-FFF2-40B4-BE49-F238E27FC236}">
                  <a16:creationId xmlns:a16="http://schemas.microsoft.com/office/drawing/2014/main" id="{005AD2E0-6995-CD2E-A379-F03E0A972FE6}"/>
                </a:ext>
              </a:extLst>
            </p:cNvPr>
            <p:cNvSpPr>
              <a:spLocks/>
            </p:cNvSpPr>
            <p:nvPr/>
          </p:nvSpPr>
          <p:spPr bwMode="auto">
            <a:xfrm>
              <a:off x="1924" y="2576"/>
              <a:ext cx="44" cy="288"/>
            </a:xfrm>
            <a:custGeom>
              <a:avLst/>
              <a:gdLst>
                <a:gd name="T0" fmla="*/ 0 w 44"/>
                <a:gd name="T1" fmla="*/ 0 h 288"/>
                <a:gd name="T2" fmla="*/ 11 w 44"/>
                <a:gd name="T3" fmla="*/ 145 h 288"/>
                <a:gd name="T4" fmla="*/ 43 w 44"/>
                <a:gd name="T5" fmla="*/ 287 h 288"/>
                <a:gd name="T6" fmla="*/ 0 60000 65536"/>
                <a:gd name="T7" fmla="*/ 0 60000 65536"/>
                <a:gd name="T8" fmla="*/ 0 60000 65536"/>
                <a:gd name="T9" fmla="*/ 0 w 44"/>
                <a:gd name="T10" fmla="*/ 0 h 288"/>
                <a:gd name="T11" fmla="*/ 44 w 44"/>
                <a:gd name="T12" fmla="*/ 288 h 288"/>
              </a:gdLst>
              <a:ahLst/>
              <a:cxnLst>
                <a:cxn ang="T6">
                  <a:pos x="T0" y="T1"/>
                </a:cxn>
                <a:cxn ang="T7">
                  <a:pos x="T2" y="T3"/>
                </a:cxn>
                <a:cxn ang="T8">
                  <a:pos x="T4" y="T5"/>
                </a:cxn>
              </a:cxnLst>
              <a:rect l="T9" t="T10" r="T11" b="T12"/>
              <a:pathLst>
                <a:path w="44" h="288">
                  <a:moveTo>
                    <a:pt x="0" y="0"/>
                  </a:moveTo>
                  <a:lnTo>
                    <a:pt x="11" y="145"/>
                  </a:lnTo>
                  <a:lnTo>
                    <a:pt x="43" y="28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30" name="Freeform 395">
              <a:extLst>
                <a:ext uri="{FF2B5EF4-FFF2-40B4-BE49-F238E27FC236}">
                  <a16:creationId xmlns:a16="http://schemas.microsoft.com/office/drawing/2014/main" id="{2EF70955-CD30-6538-DE46-E3188B2F72E0}"/>
                </a:ext>
              </a:extLst>
            </p:cNvPr>
            <p:cNvSpPr>
              <a:spLocks/>
            </p:cNvSpPr>
            <p:nvPr/>
          </p:nvSpPr>
          <p:spPr bwMode="auto">
            <a:xfrm>
              <a:off x="1917" y="2576"/>
              <a:ext cx="44" cy="288"/>
            </a:xfrm>
            <a:custGeom>
              <a:avLst/>
              <a:gdLst>
                <a:gd name="T0" fmla="*/ 0 w 44"/>
                <a:gd name="T1" fmla="*/ 0 h 288"/>
                <a:gd name="T2" fmla="*/ 11 w 44"/>
                <a:gd name="T3" fmla="*/ 145 h 288"/>
                <a:gd name="T4" fmla="*/ 43 w 44"/>
                <a:gd name="T5" fmla="*/ 287 h 288"/>
                <a:gd name="T6" fmla="*/ 0 60000 65536"/>
                <a:gd name="T7" fmla="*/ 0 60000 65536"/>
                <a:gd name="T8" fmla="*/ 0 60000 65536"/>
                <a:gd name="T9" fmla="*/ 0 w 44"/>
                <a:gd name="T10" fmla="*/ 0 h 288"/>
                <a:gd name="T11" fmla="*/ 44 w 44"/>
                <a:gd name="T12" fmla="*/ 288 h 288"/>
              </a:gdLst>
              <a:ahLst/>
              <a:cxnLst>
                <a:cxn ang="T6">
                  <a:pos x="T0" y="T1"/>
                </a:cxn>
                <a:cxn ang="T7">
                  <a:pos x="T2" y="T3"/>
                </a:cxn>
                <a:cxn ang="T8">
                  <a:pos x="T4" y="T5"/>
                </a:cxn>
              </a:cxnLst>
              <a:rect l="T9" t="T10" r="T11" b="T12"/>
              <a:pathLst>
                <a:path w="44" h="288">
                  <a:moveTo>
                    <a:pt x="0" y="0"/>
                  </a:moveTo>
                  <a:lnTo>
                    <a:pt x="11" y="145"/>
                  </a:lnTo>
                  <a:lnTo>
                    <a:pt x="43" y="287"/>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31" name="Line 392">
              <a:extLst>
                <a:ext uri="{FF2B5EF4-FFF2-40B4-BE49-F238E27FC236}">
                  <a16:creationId xmlns:a16="http://schemas.microsoft.com/office/drawing/2014/main" id="{484890A7-65BF-AB43-2D25-A97D1CE27DBC}"/>
                </a:ext>
              </a:extLst>
            </p:cNvPr>
            <p:cNvSpPr>
              <a:spLocks noChangeShapeType="1"/>
            </p:cNvSpPr>
            <p:nvPr/>
          </p:nvSpPr>
          <p:spPr bwMode="auto">
            <a:xfrm>
              <a:off x="2192"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2" name="Line 393">
              <a:extLst>
                <a:ext uri="{FF2B5EF4-FFF2-40B4-BE49-F238E27FC236}">
                  <a16:creationId xmlns:a16="http://schemas.microsoft.com/office/drawing/2014/main" id="{1258D582-821F-BBBB-5992-0294B0A2D779}"/>
                </a:ext>
              </a:extLst>
            </p:cNvPr>
            <p:cNvSpPr>
              <a:spLocks noChangeShapeType="1"/>
            </p:cNvSpPr>
            <p:nvPr/>
          </p:nvSpPr>
          <p:spPr bwMode="auto">
            <a:xfrm>
              <a:off x="2642"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3" name="Line 394">
              <a:extLst>
                <a:ext uri="{FF2B5EF4-FFF2-40B4-BE49-F238E27FC236}">
                  <a16:creationId xmlns:a16="http://schemas.microsoft.com/office/drawing/2014/main" id="{6A10B76A-E845-320C-1B2D-0729FBB6E5A1}"/>
                </a:ext>
              </a:extLst>
            </p:cNvPr>
            <p:cNvSpPr>
              <a:spLocks noChangeShapeType="1"/>
            </p:cNvSpPr>
            <p:nvPr/>
          </p:nvSpPr>
          <p:spPr bwMode="auto">
            <a:xfrm>
              <a:off x="2679" y="2496"/>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4" name="Line 395">
              <a:extLst>
                <a:ext uri="{FF2B5EF4-FFF2-40B4-BE49-F238E27FC236}">
                  <a16:creationId xmlns:a16="http://schemas.microsoft.com/office/drawing/2014/main" id="{BB515106-B71B-3026-27A7-2EF7C54BCD11}"/>
                </a:ext>
              </a:extLst>
            </p:cNvPr>
            <p:cNvSpPr>
              <a:spLocks noChangeShapeType="1"/>
            </p:cNvSpPr>
            <p:nvPr/>
          </p:nvSpPr>
          <p:spPr bwMode="auto">
            <a:xfrm>
              <a:off x="2717"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5" name="Line 396">
              <a:extLst>
                <a:ext uri="{FF2B5EF4-FFF2-40B4-BE49-F238E27FC236}">
                  <a16:creationId xmlns:a16="http://schemas.microsoft.com/office/drawing/2014/main" id="{E19C7C82-A42A-E364-5A2B-01293CFB9827}"/>
                </a:ext>
              </a:extLst>
            </p:cNvPr>
            <p:cNvSpPr>
              <a:spLocks noChangeShapeType="1"/>
            </p:cNvSpPr>
            <p:nvPr/>
          </p:nvSpPr>
          <p:spPr bwMode="auto">
            <a:xfrm>
              <a:off x="2753" y="2496"/>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6" name="Line 397">
              <a:extLst>
                <a:ext uri="{FF2B5EF4-FFF2-40B4-BE49-F238E27FC236}">
                  <a16:creationId xmlns:a16="http://schemas.microsoft.com/office/drawing/2014/main" id="{0691AE4F-26A4-987A-A545-25C6AC39A99F}"/>
                </a:ext>
              </a:extLst>
            </p:cNvPr>
            <p:cNvSpPr>
              <a:spLocks noChangeShapeType="1"/>
            </p:cNvSpPr>
            <p:nvPr/>
          </p:nvSpPr>
          <p:spPr bwMode="auto">
            <a:xfrm>
              <a:off x="2792"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7" name="Line 398">
              <a:extLst>
                <a:ext uri="{FF2B5EF4-FFF2-40B4-BE49-F238E27FC236}">
                  <a16:creationId xmlns:a16="http://schemas.microsoft.com/office/drawing/2014/main" id="{DBDA9EF8-2210-EECD-1260-CB875F3B3618}"/>
                </a:ext>
              </a:extLst>
            </p:cNvPr>
            <p:cNvSpPr>
              <a:spLocks noChangeShapeType="1"/>
            </p:cNvSpPr>
            <p:nvPr/>
          </p:nvSpPr>
          <p:spPr bwMode="auto">
            <a:xfrm>
              <a:off x="2830"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8" name="Line 399">
              <a:extLst>
                <a:ext uri="{FF2B5EF4-FFF2-40B4-BE49-F238E27FC236}">
                  <a16:creationId xmlns:a16="http://schemas.microsoft.com/office/drawing/2014/main" id="{8276DC07-7D40-6431-9C6B-B051472F1F74}"/>
                </a:ext>
              </a:extLst>
            </p:cNvPr>
            <p:cNvSpPr>
              <a:spLocks noChangeShapeType="1"/>
            </p:cNvSpPr>
            <p:nvPr/>
          </p:nvSpPr>
          <p:spPr bwMode="auto">
            <a:xfrm>
              <a:off x="2866" y="2496"/>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39" name="Line 400">
              <a:extLst>
                <a:ext uri="{FF2B5EF4-FFF2-40B4-BE49-F238E27FC236}">
                  <a16:creationId xmlns:a16="http://schemas.microsoft.com/office/drawing/2014/main" id="{1A1F175A-A2DB-CE2B-518B-ACD3A3787E32}"/>
                </a:ext>
              </a:extLst>
            </p:cNvPr>
            <p:cNvSpPr>
              <a:spLocks noChangeShapeType="1"/>
            </p:cNvSpPr>
            <p:nvPr/>
          </p:nvSpPr>
          <p:spPr bwMode="auto">
            <a:xfrm>
              <a:off x="2904" y="2496"/>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0" name="Line 401">
              <a:extLst>
                <a:ext uri="{FF2B5EF4-FFF2-40B4-BE49-F238E27FC236}">
                  <a16:creationId xmlns:a16="http://schemas.microsoft.com/office/drawing/2014/main" id="{CB3F94B0-700C-805F-D86A-3C2DD966FF63}"/>
                </a:ext>
              </a:extLst>
            </p:cNvPr>
            <p:cNvSpPr>
              <a:spLocks noChangeShapeType="1"/>
            </p:cNvSpPr>
            <p:nvPr/>
          </p:nvSpPr>
          <p:spPr bwMode="auto">
            <a:xfrm>
              <a:off x="2941" y="2496"/>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1" name="Line 402">
              <a:extLst>
                <a:ext uri="{FF2B5EF4-FFF2-40B4-BE49-F238E27FC236}">
                  <a16:creationId xmlns:a16="http://schemas.microsoft.com/office/drawing/2014/main" id="{CCF962BF-D6F9-6789-366F-2B8F868DAB87}"/>
                </a:ext>
              </a:extLst>
            </p:cNvPr>
            <p:cNvSpPr>
              <a:spLocks noChangeShapeType="1"/>
            </p:cNvSpPr>
            <p:nvPr/>
          </p:nvSpPr>
          <p:spPr bwMode="auto">
            <a:xfrm>
              <a:off x="2979" y="2496"/>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2" name="Line 403">
              <a:extLst>
                <a:ext uri="{FF2B5EF4-FFF2-40B4-BE49-F238E27FC236}">
                  <a16:creationId xmlns:a16="http://schemas.microsoft.com/office/drawing/2014/main" id="{0F0671F5-BF46-F9B1-E4A3-929F9CAC2181}"/>
                </a:ext>
              </a:extLst>
            </p:cNvPr>
            <p:cNvSpPr>
              <a:spLocks noChangeShapeType="1"/>
            </p:cNvSpPr>
            <p:nvPr/>
          </p:nvSpPr>
          <p:spPr bwMode="auto">
            <a:xfrm>
              <a:off x="3016" y="2496"/>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3" name="Line 404">
              <a:extLst>
                <a:ext uri="{FF2B5EF4-FFF2-40B4-BE49-F238E27FC236}">
                  <a16:creationId xmlns:a16="http://schemas.microsoft.com/office/drawing/2014/main" id="{CAE9FD40-22FC-0DA2-6196-8C71E78BD74D}"/>
                </a:ext>
              </a:extLst>
            </p:cNvPr>
            <p:cNvSpPr>
              <a:spLocks noChangeShapeType="1"/>
            </p:cNvSpPr>
            <p:nvPr/>
          </p:nvSpPr>
          <p:spPr bwMode="auto">
            <a:xfrm>
              <a:off x="3054"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4" name="Line 405">
              <a:extLst>
                <a:ext uri="{FF2B5EF4-FFF2-40B4-BE49-F238E27FC236}">
                  <a16:creationId xmlns:a16="http://schemas.microsoft.com/office/drawing/2014/main" id="{7B78A0A2-7E18-6EEE-A2DB-A9E016096ABC}"/>
                </a:ext>
              </a:extLst>
            </p:cNvPr>
            <p:cNvSpPr>
              <a:spLocks noChangeShapeType="1"/>
            </p:cNvSpPr>
            <p:nvPr/>
          </p:nvSpPr>
          <p:spPr bwMode="auto">
            <a:xfrm>
              <a:off x="3092" y="2496"/>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5" name="Line 406">
              <a:extLst>
                <a:ext uri="{FF2B5EF4-FFF2-40B4-BE49-F238E27FC236}">
                  <a16:creationId xmlns:a16="http://schemas.microsoft.com/office/drawing/2014/main" id="{BF5196F4-CCBB-9E8F-28B5-2D39CFE0A9B7}"/>
                </a:ext>
              </a:extLst>
            </p:cNvPr>
            <p:cNvSpPr>
              <a:spLocks noChangeShapeType="1"/>
            </p:cNvSpPr>
            <p:nvPr/>
          </p:nvSpPr>
          <p:spPr bwMode="auto">
            <a:xfrm>
              <a:off x="3129"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6" name="Line 407">
              <a:extLst>
                <a:ext uri="{FF2B5EF4-FFF2-40B4-BE49-F238E27FC236}">
                  <a16:creationId xmlns:a16="http://schemas.microsoft.com/office/drawing/2014/main" id="{9E52551B-4C24-6C08-1A9D-583B416BCA11}"/>
                </a:ext>
              </a:extLst>
            </p:cNvPr>
            <p:cNvSpPr>
              <a:spLocks noChangeShapeType="1"/>
            </p:cNvSpPr>
            <p:nvPr/>
          </p:nvSpPr>
          <p:spPr bwMode="auto">
            <a:xfrm>
              <a:off x="3167" y="2496"/>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7" name="Freeform 412">
              <a:extLst>
                <a:ext uri="{FF2B5EF4-FFF2-40B4-BE49-F238E27FC236}">
                  <a16:creationId xmlns:a16="http://schemas.microsoft.com/office/drawing/2014/main" id="{29A6A044-DB35-9E7D-7BC3-659CE88FD78A}"/>
                </a:ext>
              </a:extLst>
            </p:cNvPr>
            <p:cNvSpPr>
              <a:spLocks/>
            </p:cNvSpPr>
            <p:nvPr/>
          </p:nvSpPr>
          <p:spPr bwMode="auto">
            <a:xfrm>
              <a:off x="1705" y="1371"/>
              <a:ext cx="772" cy="1369"/>
            </a:xfrm>
            <a:custGeom>
              <a:avLst/>
              <a:gdLst>
                <a:gd name="T0" fmla="*/ 771 w 772"/>
                <a:gd name="T1" fmla="*/ 0 h 1369"/>
                <a:gd name="T2" fmla="*/ 642 w 772"/>
                <a:gd name="T3" fmla="*/ 58 h 1369"/>
                <a:gd name="T4" fmla="*/ 522 w 772"/>
                <a:gd name="T5" fmla="*/ 131 h 1369"/>
                <a:gd name="T6" fmla="*/ 410 w 772"/>
                <a:gd name="T7" fmla="*/ 218 h 1369"/>
                <a:gd name="T8" fmla="*/ 310 w 772"/>
                <a:gd name="T9" fmla="*/ 317 h 1369"/>
                <a:gd name="T10" fmla="*/ 221 w 772"/>
                <a:gd name="T11" fmla="*/ 427 h 1369"/>
                <a:gd name="T12" fmla="*/ 146 w 772"/>
                <a:gd name="T13" fmla="*/ 548 h 1369"/>
                <a:gd name="T14" fmla="*/ 87 w 772"/>
                <a:gd name="T15" fmla="*/ 675 h 1369"/>
                <a:gd name="T16" fmla="*/ 42 w 772"/>
                <a:gd name="T17" fmla="*/ 809 h 1369"/>
                <a:gd name="T18" fmla="*/ 13 w 772"/>
                <a:gd name="T19" fmla="*/ 947 h 1369"/>
                <a:gd name="T20" fmla="*/ 0 w 772"/>
                <a:gd name="T21" fmla="*/ 1087 h 1369"/>
                <a:gd name="T22" fmla="*/ 4 w 772"/>
                <a:gd name="T23" fmla="*/ 1229 h 1369"/>
                <a:gd name="T24" fmla="*/ 24 w 772"/>
                <a:gd name="T25" fmla="*/ 1368 h 13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2"/>
                <a:gd name="T40" fmla="*/ 0 h 1369"/>
                <a:gd name="T41" fmla="*/ 772 w 772"/>
                <a:gd name="T42" fmla="*/ 1369 h 13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2" h="1369">
                  <a:moveTo>
                    <a:pt x="771" y="0"/>
                  </a:moveTo>
                  <a:lnTo>
                    <a:pt x="642" y="58"/>
                  </a:lnTo>
                  <a:lnTo>
                    <a:pt x="522" y="131"/>
                  </a:lnTo>
                  <a:lnTo>
                    <a:pt x="410" y="218"/>
                  </a:lnTo>
                  <a:lnTo>
                    <a:pt x="310" y="317"/>
                  </a:lnTo>
                  <a:lnTo>
                    <a:pt x="221" y="427"/>
                  </a:lnTo>
                  <a:lnTo>
                    <a:pt x="146" y="548"/>
                  </a:lnTo>
                  <a:lnTo>
                    <a:pt x="87" y="675"/>
                  </a:lnTo>
                  <a:lnTo>
                    <a:pt x="42" y="809"/>
                  </a:lnTo>
                  <a:lnTo>
                    <a:pt x="13" y="947"/>
                  </a:lnTo>
                  <a:lnTo>
                    <a:pt x="0" y="1087"/>
                  </a:lnTo>
                  <a:lnTo>
                    <a:pt x="4" y="1229"/>
                  </a:lnTo>
                  <a:lnTo>
                    <a:pt x="24" y="1368"/>
                  </a:lnTo>
                </a:path>
              </a:pathLst>
            </a:custGeom>
            <a:noFill/>
            <a:ln w="508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48" name="Line 409">
              <a:extLst>
                <a:ext uri="{FF2B5EF4-FFF2-40B4-BE49-F238E27FC236}">
                  <a16:creationId xmlns:a16="http://schemas.microsoft.com/office/drawing/2014/main" id="{398356DE-D794-8620-7322-6091D6F0FCFB}"/>
                </a:ext>
              </a:extLst>
            </p:cNvPr>
            <p:cNvSpPr>
              <a:spLocks noChangeShapeType="1"/>
            </p:cNvSpPr>
            <p:nvPr/>
          </p:nvSpPr>
          <p:spPr bwMode="auto">
            <a:xfrm flipH="1">
              <a:off x="1924" y="2133"/>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49" name="Freeform 414">
              <a:extLst>
                <a:ext uri="{FF2B5EF4-FFF2-40B4-BE49-F238E27FC236}">
                  <a16:creationId xmlns:a16="http://schemas.microsoft.com/office/drawing/2014/main" id="{548EC4BC-71C9-7ED0-4DCE-E860F3877D2B}"/>
                </a:ext>
              </a:extLst>
            </p:cNvPr>
            <p:cNvSpPr>
              <a:spLocks/>
            </p:cNvSpPr>
            <p:nvPr/>
          </p:nvSpPr>
          <p:spPr bwMode="auto">
            <a:xfrm>
              <a:off x="1932" y="2235"/>
              <a:ext cx="126" cy="126"/>
            </a:xfrm>
            <a:custGeom>
              <a:avLst/>
              <a:gdLst>
                <a:gd name="T0" fmla="*/ 125 w 126"/>
                <a:gd name="T1" fmla="*/ 63 h 126"/>
                <a:gd name="T2" fmla="*/ 116 w 126"/>
                <a:gd name="T3" fmla="*/ 32 h 126"/>
                <a:gd name="T4" fmla="*/ 93 w 126"/>
                <a:gd name="T5" fmla="*/ 9 h 126"/>
                <a:gd name="T6" fmla="*/ 63 w 126"/>
                <a:gd name="T7" fmla="*/ 0 h 126"/>
                <a:gd name="T8" fmla="*/ 32 w 126"/>
                <a:gd name="T9" fmla="*/ 9 h 126"/>
                <a:gd name="T10" fmla="*/ 9 w 126"/>
                <a:gd name="T11" fmla="*/ 32 h 126"/>
                <a:gd name="T12" fmla="*/ 0 w 126"/>
                <a:gd name="T13" fmla="*/ 63 h 126"/>
                <a:gd name="T14" fmla="*/ 9 w 126"/>
                <a:gd name="T15" fmla="*/ 95 h 126"/>
                <a:gd name="T16" fmla="*/ 32 w 126"/>
                <a:gd name="T17" fmla="*/ 118 h 126"/>
                <a:gd name="T18" fmla="*/ 63 w 126"/>
                <a:gd name="T19" fmla="*/ 125 h 126"/>
                <a:gd name="T20" fmla="*/ 93 w 126"/>
                <a:gd name="T21" fmla="*/ 118 h 126"/>
                <a:gd name="T22" fmla="*/ 116 w 126"/>
                <a:gd name="T23" fmla="*/ 95 h 126"/>
                <a:gd name="T24" fmla="*/ 125 w 126"/>
                <a:gd name="T25" fmla="*/ 63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26"/>
                <a:gd name="T41" fmla="*/ 126 w 126"/>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26">
                  <a:moveTo>
                    <a:pt x="125" y="63"/>
                  </a:moveTo>
                  <a:lnTo>
                    <a:pt x="116" y="32"/>
                  </a:lnTo>
                  <a:lnTo>
                    <a:pt x="93" y="9"/>
                  </a:lnTo>
                  <a:lnTo>
                    <a:pt x="63" y="0"/>
                  </a:lnTo>
                  <a:lnTo>
                    <a:pt x="32" y="9"/>
                  </a:lnTo>
                  <a:lnTo>
                    <a:pt x="9" y="32"/>
                  </a:lnTo>
                  <a:lnTo>
                    <a:pt x="0" y="63"/>
                  </a:lnTo>
                  <a:lnTo>
                    <a:pt x="9" y="95"/>
                  </a:lnTo>
                  <a:lnTo>
                    <a:pt x="32" y="118"/>
                  </a:lnTo>
                  <a:lnTo>
                    <a:pt x="63" y="125"/>
                  </a:lnTo>
                  <a:lnTo>
                    <a:pt x="93" y="118"/>
                  </a:lnTo>
                  <a:lnTo>
                    <a:pt x="116" y="95"/>
                  </a:lnTo>
                  <a:lnTo>
                    <a:pt x="125" y="6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50" name="Freeform 415">
              <a:extLst>
                <a:ext uri="{FF2B5EF4-FFF2-40B4-BE49-F238E27FC236}">
                  <a16:creationId xmlns:a16="http://schemas.microsoft.com/office/drawing/2014/main" id="{597D927D-490B-D8E3-AB33-3039E23CA3EA}"/>
                </a:ext>
              </a:extLst>
            </p:cNvPr>
            <p:cNvSpPr>
              <a:spLocks/>
            </p:cNvSpPr>
            <p:nvPr/>
          </p:nvSpPr>
          <p:spPr bwMode="auto">
            <a:xfrm>
              <a:off x="1940" y="2226"/>
              <a:ext cx="127" cy="146"/>
            </a:xfrm>
            <a:custGeom>
              <a:avLst/>
              <a:gdLst>
                <a:gd name="T0" fmla="*/ 0 w 127"/>
                <a:gd name="T1" fmla="*/ 124 h 146"/>
                <a:gd name="T2" fmla="*/ 33 w 127"/>
                <a:gd name="T3" fmla="*/ 144 h 146"/>
                <a:gd name="T4" fmla="*/ 73 w 127"/>
                <a:gd name="T5" fmla="*/ 145 h 146"/>
                <a:gd name="T6" fmla="*/ 107 w 127"/>
                <a:gd name="T7" fmla="*/ 125 h 146"/>
                <a:gd name="T8" fmla="*/ 126 w 127"/>
                <a:gd name="T9" fmla="*/ 92 h 146"/>
                <a:gd name="T10" fmla="*/ 126 w 127"/>
                <a:gd name="T11" fmla="*/ 52 h 146"/>
                <a:gd name="T12" fmla="*/ 107 w 127"/>
                <a:gd name="T13" fmla="*/ 18 h 146"/>
                <a:gd name="T14" fmla="*/ 73 w 127"/>
                <a:gd name="T15" fmla="*/ 0 h 146"/>
                <a:gd name="T16" fmla="*/ 33 w 127"/>
                <a:gd name="T17" fmla="*/ 0 h 146"/>
                <a:gd name="T18" fmla="*/ 0 w 127"/>
                <a:gd name="T19" fmla="*/ 21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46"/>
                <a:gd name="T32" fmla="*/ 127 w 127"/>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46">
                  <a:moveTo>
                    <a:pt x="0" y="124"/>
                  </a:moveTo>
                  <a:lnTo>
                    <a:pt x="33" y="144"/>
                  </a:lnTo>
                  <a:lnTo>
                    <a:pt x="73" y="145"/>
                  </a:lnTo>
                  <a:lnTo>
                    <a:pt x="107" y="125"/>
                  </a:lnTo>
                  <a:lnTo>
                    <a:pt x="126" y="92"/>
                  </a:lnTo>
                  <a:lnTo>
                    <a:pt x="126" y="52"/>
                  </a:lnTo>
                  <a:lnTo>
                    <a:pt x="107" y="18"/>
                  </a:lnTo>
                  <a:lnTo>
                    <a:pt x="73" y="0"/>
                  </a:lnTo>
                  <a:lnTo>
                    <a:pt x="33" y="0"/>
                  </a:lnTo>
                  <a:lnTo>
                    <a:pt x="0" y="21"/>
                  </a:lnTo>
                </a:path>
              </a:pathLst>
            </a:custGeom>
            <a:solidFill>
              <a:srgbClr val="00CC00"/>
            </a:solidFill>
            <a:ln w="25400" cap="rnd">
              <a:solidFill>
                <a:srgbClr val="000000"/>
              </a:solidFill>
              <a:round/>
              <a:headEnd type="none" w="sm" len="sm"/>
              <a:tailEnd type="none" w="sm" len="sm"/>
            </a:ln>
          </p:spPr>
          <p:txBody>
            <a:bodyPr/>
            <a:lstStyle/>
            <a:p>
              <a:endParaRPr lang="en-SE"/>
            </a:p>
          </p:txBody>
        </p:sp>
        <p:sp>
          <p:nvSpPr>
            <p:cNvPr id="40351" name="Line 412">
              <a:extLst>
                <a:ext uri="{FF2B5EF4-FFF2-40B4-BE49-F238E27FC236}">
                  <a16:creationId xmlns:a16="http://schemas.microsoft.com/office/drawing/2014/main" id="{6B2A068D-888E-0527-81C8-5BE7458562BE}"/>
                </a:ext>
              </a:extLst>
            </p:cNvPr>
            <p:cNvSpPr>
              <a:spLocks noChangeShapeType="1"/>
            </p:cNvSpPr>
            <p:nvPr/>
          </p:nvSpPr>
          <p:spPr bwMode="auto">
            <a:xfrm flipH="1">
              <a:off x="1924" y="2075"/>
              <a:ext cx="13" cy="3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2" name="Line 413">
              <a:extLst>
                <a:ext uri="{FF2B5EF4-FFF2-40B4-BE49-F238E27FC236}">
                  <a16:creationId xmlns:a16="http://schemas.microsoft.com/office/drawing/2014/main" id="{44742852-9663-2661-DB95-6D6631A56E92}"/>
                </a:ext>
              </a:extLst>
            </p:cNvPr>
            <p:cNvSpPr>
              <a:spLocks noChangeShapeType="1"/>
            </p:cNvSpPr>
            <p:nvPr/>
          </p:nvSpPr>
          <p:spPr bwMode="auto">
            <a:xfrm flipH="1">
              <a:off x="1923" y="1722"/>
              <a:ext cx="241" cy="344"/>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3" name="Line 414">
              <a:extLst>
                <a:ext uri="{FF2B5EF4-FFF2-40B4-BE49-F238E27FC236}">
                  <a16:creationId xmlns:a16="http://schemas.microsoft.com/office/drawing/2014/main" id="{786826E4-FE59-9757-8FB4-3FCA958C0F4F}"/>
                </a:ext>
              </a:extLst>
            </p:cNvPr>
            <p:cNvSpPr>
              <a:spLocks noChangeShapeType="1"/>
            </p:cNvSpPr>
            <p:nvPr/>
          </p:nvSpPr>
          <p:spPr bwMode="auto">
            <a:xfrm flipV="1">
              <a:off x="1924" y="2325"/>
              <a:ext cx="0" cy="25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4" name="Line 415">
              <a:extLst>
                <a:ext uri="{FF2B5EF4-FFF2-40B4-BE49-F238E27FC236}">
                  <a16:creationId xmlns:a16="http://schemas.microsoft.com/office/drawing/2014/main" id="{7F432511-84D7-0E81-25D4-B2A6A78BB5BE}"/>
                </a:ext>
              </a:extLst>
            </p:cNvPr>
            <p:cNvSpPr>
              <a:spLocks noChangeShapeType="1"/>
            </p:cNvSpPr>
            <p:nvPr/>
          </p:nvSpPr>
          <p:spPr bwMode="auto">
            <a:xfrm flipV="1">
              <a:off x="1924" y="2325"/>
              <a:ext cx="0" cy="251"/>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5" name="Line 416">
              <a:extLst>
                <a:ext uri="{FF2B5EF4-FFF2-40B4-BE49-F238E27FC236}">
                  <a16:creationId xmlns:a16="http://schemas.microsoft.com/office/drawing/2014/main" id="{B605B4E0-DB13-4A48-5F89-9EB69270D64D}"/>
                </a:ext>
              </a:extLst>
            </p:cNvPr>
            <p:cNvSpPr>
              <a:spLocks noChangeShapeType="1"/>
            </p:cNvSpPr>
            <p:nvPr/>
          </p:nvSpPr>
          <p:spPr bwMode="auto">
            <a:xfrm flipH="1" flipV="1">
              <a:off x="1729" y="2840"/>
              <a:ext cx="14" cy="1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6" name="Line 417">
              <a:extLst>
                <a:ext uri="{FF2B5EF4-FFF2-40B4-BE49-F238E27FC236}">
                  <a16:creationId xmlns:a16="http://schemas.microsoft.com/office/drawing/2014/main" id="{02181F8D-17E5-905B-4493-A997D870E303}"/>
                </a:ext>
              </a:extLst>
            </p:cNvPr>
            <p:cNvSpPr>
              <a:spLocks noChangeShapeType="1"/>
            </p:cNvSpPr>
            <p:nvPr/>
          </p:nvSpPr>
          <p:spPr bwMode="auto">
            <a:xfrm>
              <a:off x="1738" y="2765"/>
              <a:ext cx="0" cy="8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7" name="Line 418">
              <a:extLst>
                <a:ext uri="{FF2B5EF4-FFF2-40B4-BE49-F238E27FC236}">
                  <a16:creationId xmlns:a16="http://schemas.microsoft.com/office/drawing/2014/main" id="{9485B865-E837-E25F-7E4F-26F36AC5472F}"/>
                </a:ext>
              </a:extLst>
            </p:cNvPr>
            <p:cNvSpPr>
              <a:spLocks noChangeShapeType="1"/>
            </p:cNvSpPr>
            <p:nvPr/>
          </p:nvSpPr>
          <p:spPr bwMode="auto">
            <a:xfrm>
              <a:off x="1723" y="2855"/>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8" name="Line 419">
              <a:extLst>
                <a:ext uri="{FF2B5EF4-FFF2-40B4-BE49-F238E27FC236}">
                  <a16:creationId xmlns:a16="http://schemas.microsoft.com/office/drawing/2014/main" id="{131A341D-3DC3-B80B-5806-0128BD442258}"/>
                </a:ext>
              </a:extLst>
            </p:cNvPr>
            <p:cNvSpPr>
              <a:spLocks noChangeShapeType="1"/>
            </p:cNvSpPr>
            <p:nvPr/>
          </p:nvSpPr>
          <p:spPr bwMode="auto">
            <a:xfrm>
              <a:off x="1738" y="2848"/>
              <a:ext cx="5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59" name="Line 420">
              <a:extLst>
                <a:ext uri="{FF2B5EF4-FFF2-40B4-BE49-F238E27FC236}">
                  <a16:creationId xmlns:a16="http://schemas.microsoft.com/office/drawing/2014/main" id="{6B279CB3-857F-9E65-46C4-42BCA56F3014}"/>
                </a:ext>
              </a:extLst>
            </p:cNvPr>
            <p:cNvSpPr>
              <a:spLocks noChangeShapeType="1"/>
            </p:cNvSpPr>
            <p:nvPr/>
          </p:nvSpPr>
          <p:spPr bwMode="auto">
            <a:xfrm flipH="1" flipV="1">
              <a:off x="1928" y="2716"/>
              <a:ext cx="4"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0" name="Line 421">
              <a:extLst>
                <a:ext uri="{FF2B5EF4-FFF2-40B4-BE49-F238E27FC236}">
                  <a16:creationId xmlns:a16="http://schemas.microsoft.com/office/drawing/2014/main" id="{B5389715-852E-7F43-9FF1-69A4303EC3E4}"/>
                </a:ext>
              </a:extLst>
            </p:cNvPr>
            <p:cNvSpPr>
              <a:spLocks noChangeShapeType="1"/>
            </p:cNvSpPr>
            <p:nvPr/>
          </p:nvSpPr>
          <p:spPr bwMode="auto">
            <a:xfrm>
              <a:off x="1905" y="2747"/>
              <a:ext cx="1"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1" name="Line 422">
              <a:extLst>
                <a:ext uri="{FF2B5EF4-FFF2-40B4-BE49-F238E27FC236}">
                  <a16:creationId xmlns:a16="http://schemas.microsoft.com/office/drawing/2014/main" id="{81E2A5BE-20F7-CA14-2840-0D708D0F7325}"/>
                </a:ext>
              </a:extLst>
            </p:cNvPr>
            <p:cNvSpPr>
              <a:spLocks noChangeShapeType="1"/>
            </p:cNvSpPr>
            <p:nvPr/>
          </p:nvSpPr>
          <p:spPr bwMode="auto">
            <a:xfrm>
              <a:off x="1902" y="2729"/>
              <a:ext cx="4"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2" name="Line 423">
              <a:extLst>
                <a:ext uri="{FF2B5EF4-FFF2-40B4-BE49-F238E27FC236}">
                  <a16:creationId xmlns:a16="http://schemas.microsoft.com/office/drawing/2014/main" id="{D5AE7DAE-9280-39EF-DA9D-CE09E1B47D18}"/>
                </a:ext>
              </a:extLst>
            </p:cNvPr>
            <p:cNvSpPr>
              <a:spLocks noChangeShapeType="1"/>
            </p:cNvSpPr>
            <p:nvPr/>
          </p:nvSpPr>
          <p:spPr bwMode="auto">
            <a:xfrm flipH="1" flipV="1">
              <a:off x="1929" y="2745"/>
              <a:ext cx="2"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3" name="Line 424">
              <a:extLst>
                <a:ext uri="{FF2B5EF4-FFF2-40B4-BE49-F238E27FC236}">
                  <a16:creationId xmlns:a16="http://schemas.microsoft.com/office/drawing/2014/main" id="{C8E3EA56-BF06-50B6-15B0-04A4B992904A}"/>
                </a:ext>
              </a:extLst>
            </p:cNvPr>
            <p:cNvSpPr>
              <a:spLocks noChangeShapeType="1"/>
            </p:cNvSpPr>
            <p:nvPr/>
          </p:nvSpPr>
          <p:spPr bwMode="auto">
            <a:xfrm flipH="1">
              <a:off x="1931" y="2753"/>
              <a:ext cx="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4" name="Line 425">
              <a:extLst>
                <a:ext uri="{FF2B5EF4-FFF2-40B4-BE49-F238E27FC236}">
                  <a16:creationId xmlns:a16="http://schemas.microsoft.com/office/drawing/2014/main" id="{074A1DE3-A0E5-5714-0F17-69A11F53B6FD}"/>
                </a:ext>
              </a:extLst>
            </p:cNvPr>
            <p:cNvSpPr>
              <a:spLocks noChangeShapeType="1"/>
            </p:cNvSpPr>
            <p:nvPr/>
          </p:nvSpPr>
          <p:spPr bwMode="auto">
            <a:xfrm>
              <a:off x="1926" y="2716"/>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5" name="Line 426">
              <a:extLst>
                <a:ext uri="{FF2B5EF4-FFF2-40B4-BE49-F238E27FC236}">
                  <a16:creationId xmlns:a16="http://schemas.microsoft.com/office/drawing/2014/main" id="{AE9FEF81-F331-56D0-5C5E-EECF2BD859B2}"/>
                </a:ext>
              </a:extLst>
            </p:cNvPr>
            <p:cNvSpPr>
              <a:spLocks noChangeShapeType="1"/>
            </p:cNvSpPr>
            <p:nvPr/>
          </p:nvSpPr>
          <p:spPr bwMode="auto">
            <a:xfrm flipV="1">
              <a:off x="1926" y="2716"/>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6" name="Line 427">
              <a:extLst>
                <a:ext uri="{FF2B5EF4-FFF2-40B4-BE49-F238E27FC236}">
                  <a16:creationId xmlns:a16="http://schemas.microsoft.com/office/drawing/2014/main" id="{70CFCDB4-3B9C-C85A-1C41-7374C802DCBD}"/>
                </a:ext>
              </a:extLst>
            </p:cNvPr>
            <p:cNvSpPr>
              <a:spLocks noChangeShapeType="1"/>
            </p:cNvSpPr>
            <p:nvPr/>
          </p:nvSpPr>
          <p:spPr bwMode="auto">
            <a:xfrm flipH="1" flipV="1">
              <a:off x="1926" y="2716"/>
              <a:ext cx="5"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7" name="Line 428">
              <a:extLst>
                <a:ext uri="{FF2B5EF4-FFF2-40B4-BE49-F238E27FC236}">
                  <a16:creationId xmlns:a16="http://schemas.microsoft.com/office/drawing/2014/main" id="{87B6481D-831E-271B-1317-BE1CD153672F}"/>
                </a:ext>
              </a:extLst>
            </p:cNvPr>
            <p:cNvSpPr>
              <a:spLocks noChangeShapeType="1"/>
            </p:cNvSpPr>
            <p:nvPr/>
          </p:nvSpPr>
          <p:spPr bwMode="auto">
            <a:xfrm flipH="1" flipV="1">
              <a:off x="1926" y="2724"/>
              <a:ext cx="3" cy="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8" name="Line 429">
              <a:extLst>
                <a:ext uri="{FF2B5EF4-FFF2-40B4-BE49-F238E27FC236}">
                  <a16:creationId xmlns:a16="http://schemas.microsoft.com/office/drawing/2014/main" id="{80B9B8F7-EBB2-D2DF-8202-F2DFB958E4F5}"/>
                </a:ext>
              </a:extLst>
            </p:cNvPr>
            <p:cNvSpPr>
              <a:spLocks noChangeShapeType="1"/>
            </p:cNvSpPr>
            <p:nvPr/>
          </p:nvSpPr>
          <p:spPr bwMode="auto">
            <a:xfrm flipH="1">
              <a:off x="1911" y="2716"/>
              <a:ext cx="10"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69" name="Line 430">
              <a:extLst>
                <a:ext uri="{FF2B5EF4-FFF2-40B4-BE49-F238E27FC236}">
                  <a16:creationId xmlns:a16="http://schemas.microsoft.com/office/drawing/2014/main" id="{E25BA7B3-EB74-13E1-5AA4-77BC2B440079}"/>
                </a:ext>
              </a:extLst>
            </p:cNvPr>
            <p:cNvSpPr>
              <a:spLocks noChangeShapeType="1"/>
            </p:cNvSpPr>
            <p:nvPr/>
          </p:nvSpPr>
          <p:spPr bwMode="auto">
            <a:xfrm flipH="1">
              <a:off x="1912" y="2726"/>
              <a:ext cx="11"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70" name="Line 431">
              <a:extLst>
                <a:ext uri="{FF2B5EF4-FFF2-40B4-BE49-F238E27FC236}">
                  <a16:creationId xmlns:a16="http://schemas.microsoft.com/office/drawing/2014/main" id="{36BA5C56-E12B-85CE-EFCD-DFB093A38AF2}"/>
                </a:ext>
              </a:extLst>
            </p:cNvPr>
            <p:cNvSpPr>
              <a:spLocks noChangeShapeType="1"/>
            </p:cNvSpPr>
            <p:nvPr/>
          </p:nvSpPr>
          <p:spPr bwMode="auto">
            <a:xfrm flipH="1">
              <a:off x="1917" y="2755"/>
              <a:ext cx="11"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71" name="Line 432">
              <a:extLst>
                <a:ext uri="{FF2B5EF4-FFF2-40B4-BE49-F238E27FC236}">
                  <a16:creationId xmlns:a16="http://schemas.microsoft.com/office/drawing/2014/main" id="{4B2E8030-8F5D-DB90-F5C4-EFE675191CF7}"/>
                </a:ext>
              </a:extLst>
            </p:cNvPr>
            <p:cNvSpPr>
              <a:spLocks noChangeShapeType="1"/>
            </p:cNvSpPr>
            <p:nvPr/>
          </p:nvSpPr>
          <p:spPr bwMode="auto">
            <a:xfrm>
              <a:off x="1909" y="2724"/>
              <a:ext cx="5"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72" name="Freeform 437">
              <a:extLst>
                <a:ext uri="{FF2B5EF4-FFF2-40B4-BE49-F238E27FC236}">
                  <a16:creationId xmlns:a16="http://schemas.microsoft.com/office/drawing/2014/main" id="{4369C905-0C8A-33BE-8267-92157B39B9E6}"/>
                </a:ext>
              </a:extLst>
            </p:cNvPr>
            <p:cNvSpPr>
              <a:spLocks/>
            </p:cNvSpPr>
            <p:nvPr/>
          </p:nvSpPr>
          <p:spPr bwMode="auto">
            <a:xfrm>
              <a:off x="1909" y="2718"/>
              <a:ext cx="17" cy="17"/>
            </a:xfrm>
            <a:custGeom>
              <a:avLst/>
              <a:gdLst>
                <a:gd name="T0" fmla="*/ 10 w 17"/>
                <a:gd name="T1" fmla="*/ 0 h 17"/>
                <a:gd name="T2" fmla="*/ 0 w 17"/>
                <a:gd name="T3" fmla="*/ 8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0" y="0"/>
                  </a:moveTo>
                  <a:lnTo>
                    <a:pt x="0" y="8"/>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73" name="Freeform 438">
              <a:extLst>
                <a:ext uri="{FF2B5EF4-FFF2-40B4-BE49-F238E27FC236}">
                  <a16:creationId xmlns:a16="http://schemas.microsoft.com/office/drawing/2014/main" id="{4F767361-9327-EEFA-51B3-B15D0026FD47}"/>
                </a:ext>
              </a:extLst>
            </p:cNvPr>
            <p:cNvSpPr>
              <a:spLocks/>
            </p:cNvSpPr>
            <p:nvPr/>
          </p:nvSpPr>
          <p:spPr bwMode="auto">
            <a:xfrm>
              <a:off x="1914" y="2747"/>
              <a:ext cx="17" cy="17"/>
            </a:xfrm>
            <a:custGeom>
              <a:avLst/>
              <a:gdLst>
                <a:gd name="T0" fmla="*/ 5 w 17"/>
                <a:gd name="T1" fmla="*/ 0 h 17"/>
                <a:gd name="T2" fmla="*/ 0 w 17"/>
                <a:gd name="T3" fmla="*/ 8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5" y="0"/>
                  </a:moveTo>
                  <a:lnTo>
                    <a:pt x="0" y="8"/>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74" name="Freeform 439">
              <a:extLst>
                <a:ext uri="{FF2B5EF4-FFF2-40B4-BE49-F238E27FC236}">
                  <a16:creationId xmlns:a16="http://schemas.microsoft.com/office/drawing/2014/main" id="{951F4C27-FED5-2A7C-F0E3-5764A0548BC5}"/>
                </a:ext>
              </a:extLst>
            </p:cNvPr>
            <p:cNvSpPr>
              <a:spLocks/>
            </p:cNvSpPr>
            <p:nvPr/>
          </p:nvSpPr>
          <p:spPr bwMode="auto">
            <a:xfrm>
              <a:off x="1923" y="2726"/>
              <a:ext cx="17" cy="30"/>
            </a:xfrm>
            <a:custGeom>
              <a:avLst/>
              <a:gdLst>
                <a:gd name="T0" fmla="*/ 13 w 17"/>
                <a:gd name="T1" fmla="*/ 29 h 30"/>
                <a:gd name="T2" fmla="*/ 16 w 17"/>
                <a:gd name="T3" fmla="*/ 22 h 30"/>
                <a:gd name="T4" fmla="*/ 8 w 17"/>
                <a:gd name="T5" fmla="*/ 18 h 30"/>
                <a:gd name="T6" fmla="*/ 0 w 17"/>
                <a:gd name="T7" fmla="*/ 0 h 30"/>
                <a:gd name="T8" fmla="*/ 0 60000 65536"/>
                <a:gd name="T9" fmla="*/ 0 60000 65536"/>
                <a:gd name="T10" fmla="*/ 0 60000 65536"/>
                <a:gd name="T11" fmla="*/ 0 60000 65536"/>
                <a:gd name="T12" fmla="*/ 0 w 17"/>
                <a:gd name="T13" fmla="*/ 0 h 30"/>
                <a:gd name="T14" fmla="*/ 17 w 17"/>
                <a:gd name="T15" fmla="*/ 30 h 30"/>
              </a:gdLst>
              <a:ahLst/>
              <a:cxnLst>
                <a:cxn ang="T8">
                  <a:pos x="T0" y="T1"/>
                </a:cxn>
                <a:cxn ang="T9">
                  <a:pos x="T2" y="T3"/>
                </a:cxn>
                <a:cxn ang="T10">
                  <a:pos x="T4" y="T5"/>
                </a:cxn>
                <a:cxn ang="T11">
                  <a:pos x="T6" y="T7"/>
                </a:cxn>
              </a:cxnLst>
              <a:rect l="T12" t="T13" r="T14" b="T15"/>
              <a:pathLst>
                <a:path w="17" h="30">
                  <a:moveTo>
                    <a:pt x="13" y="29"/>
                  </a:moveTo>
                  <a:lnTo>
                    <a:pt x="16" y="22"/>
                  </a:lnTo>
                  <a:lnTo>
                    <a:pt x="8" y="1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75" name="Line 436">
              <a:extLst>
                <a:ext uri="{FF2B5EF4-FFF2-40B4-BE49-F238E27FC236}">
                  <a16:creationId xmlns:a16="http://schemas.microsoft.com/office/drawing/2014/main" id="{1A3A8317-0D8E-93CC-A177-5C21EF06DF97}"/>
                </a:ext>
              </a:extLst>
            </p:cNvPr>
            <p:cNvSpPr>
              <a:spLocks noChangeShapeType="1"/>
            </p:cNvSpPr>
            <p:nvPr/>
          </p:nvSpPr>
          <p:spPr bwMode="auto">
            <a:xfrm>
              <a:off x="1924" y="2721"/>
              <a:ext cx="5"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76" name="Freeform 441">
              <a:extLst>
                <a:ext uri="{FF2B5EF4-FFF2-40B4-BE49-F238E27FC236}">
                  <a16:creationId xmlns:a16="http://schemas.microsoft.com/office/drawing/2014/main" id="{CD5BF6BD-A3FF-CC29-1F62-0C33E002751B}"/>
                </a:ext>
              </a:extLst>
            </p:cNvPr>
            <p:cNvSpPr>
              <a:spLocks/>
            </p:cNvSpPr>
            <p:nvPr/>
          </p:nvSpPr>
          <p:spPr bwMode="auto">
            <a:xfrm>
              <a:off x="1921" y="2716"/>
              <a:ext cx="17" cy="17"/>
            </a:xfrm>
            <a:custGeom>
              <a:avLst/>
              <a:gdLst>
                <a:gd name="T0" fmla="*/ 1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77" name="Line 438">
              <a:extLst>
                <a:ext uri="{FF2B5EF4-FFF2-40B4-BE49-F238E27FC236}">
                  <a16:creationId xmlns:a16="http://schemas.microsoft.com/office/drawing/2014/main" id="{5B2CFEEC-502F-BF67-0983-054B8DFDEE9A}"/>
                </a:ext>
              </a:extLst>
            </p:cNvPr>
            <p:cNvSpPr>
              <a:spLocks noChangeShapeType="1"/>
            </p:cNvSpPr>
            <p:nvPr/>
          </p:nvSpPr>
          <p:spPr bwMode="auto">
            <a:xfrm flipH="1">
              <a:off x="1902" y="2727"/>
              <a:ext cx="7"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78" name="Line 439">
              <a:extLst>
                <a:ext uri="{FF2B5EF4-FFF2-40B4-BE49-F238E27FC236}">
                  <a16:creationId xmlns:a16="http://schemas.microsoft.com/office/drawing/2014/main" id="{82F3CC96-E636-95C6-4D2F-DB5127E3E182}"/>
                </a:ext>
              </a:extLst>
            </p:cNvPr>
            <p:cNvSpPr>
              <a:spLocks noChangeShapeType="1"/>
            </p:cNvSpPr>
            <p:nvPr/>
          </p:nvSpPr>
          <p:spPr bwMode="auto">
            <a:xfrm flipH="1">
              <a:off x="1906" y="2747"/>
              <a:ext cx="6"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79" name="Freeform 444">
              <a:extLst>
                <a:ext uri="{FF2B5EF4-FFF2-40B4-BE49-F238E27FC236}">
                  <a16:creationId xmlns:a16="http://schemas.microsoft.com/office/drawing/2014/main" id="{2231983E-01A3-4C1E-3284-13C54C29EACE}"/>
                </a:ext>
              </a:extLst>
            </p:cNvPr>
            <p:cNvSpPr>
              <a:spLocks/>
            </p:cNvSpPr>
            <p:nvPr/>
          </p:nvSpPr>
          <p:spPr bwMode="auto">
            <a:xfrm>
              <a:off x="1729" y="2825"/>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80" name="Freeform 445">
              <a:extLst>
                <a:ext uri="{FF2B5EF4-FFF2-40B4-BE49-F238E27FC236}">
                  <a16:creationId xmlns:a16="http://schemas.microsoft.com/office/drawing/2014/main" id="{5E705A63-AF18-E499-9DEE-D7ED105A7F39}"/>
                </a:ext>
              </a:extLst>
            </p:cNvPr>
            <p:cNvSpPr>
              <a:spLocks/>
            </p:cNvSpPr>
            <p:nvPr/>
          </p:nvSpPr>
          <p:spPr bwMode="auto">
            <a:xfrm>
              <a:off x="1729" y="2840"/>
              <a:ext cx="17" cy="17"/>
            </a:xfrm>
            <a:custGeom>
              <a:avLst/>
              <a:gdLst>
                <a:gd name="T0" fmla="*/ 0 w 17"/>
                <a:gd name="T1" fmla="*/ 0 h 17"/>
                <a:gd name="T2" fmla="*/ 8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8"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81" name="Line 442">
              <a:extLst>
                <a:ext uri="{FF2B5EF4-FFF2-40B4-BE49-F238E27FC236}">
                  <a16:creationId xmlns:a16="http://schemas.microsoft.com/office/drawing/2014/main" id="{E8DAFA3F-8DB0-24C5-D3DB-8961A2C49112}"/>
                </a:ext>
              </a:extLst>
            </p:cNvPr>
            <p:cNvSpPr>
              <a:spLocks noChangeShapeType="1"/>
            </p:cNvSpPr>
            <p:nvPr/>
          </p:nvSpPr>
          <p:spPr bwMode="auto">
            <a:xfrm>
              <a:off x="1729" y="2739"/>
              <a:ext cx="28"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2" name="Line 443">
              <a:extLst>
                <a:ext uri="{FF2B5EF4-FFF2-40B4-BE49-F238E27FC236}">
                  <a16:creationId xmlns:a16="http://schemas.microsoft.com/office/drawing/2014/main" id="{D776AD43-480F-410D-56CF-E5EB0DEFFE52}"/>
                </a:ext>
              </a:extLst>
            </p:cNvPr>
            <p:cNvSpPr>
              <a:spLocks noChangeShapeType="1"/>
            </p:cNvSpPr>
            <p:nvPr/>
          </p:nvSpPr>
          <p:spPr bwMode="auto">
            <a:xfrm>
              <a:off x="1738" y="2814"/>
              <a:ext cx="4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3" name="Line 444">
              <a:extLst>
                <a:ext uri="{FF2B5EF4-FFF2-40B4-BE49-F238E27FC236}">
                  <a16:creationId xmlns:a16="http://schemas.microsoft.com/office/drawing/2014/main" id="{F244D1F3-F7E7-4A8B-7772-7AB5BD3C7ED9}"/>
                </a:ext>
              </a:extLst>
            </p:cNvPr>
            <p:cNvSpPr>
              <a:spLocks noChangeShapeType="1"/>
            </p:cNvSpPr>
            <p:nvPr/>
          </p:nvSpPr>
          <p:spPr bwMode="auto">
            <a:xfrm flipH="1">
              <a:off x="1703" y="2753"/>
              <a:ext cx="8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4" name="Line 445">
              <a:extLst>
                <a:ext uri="{FF2B5EF4-FFF2-40B4-BE49-F238E27FC236}">
                  <a16:creationId xmlns:a16="http://schemas.microsoft.com/office/drawing/2014/main" id="{234F98A1-DA7E-EB94-FFB3-E8CC9BDA3397}"/>
                </a:ext>
              </a:extLst>
            </p:cNvPr>
            <p:cNvSpPr>
              <a:spLocks noChangeShapeType="1"/>
            </p:cNvSpPr>
            <p:nvPr/>
          </p:nvSpPr>
          <p:spPr bwMode="auto">
            <a:xfrm flipH="1">
              <a:off x="1703" y="2765"/>
              <a:ext cx="8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5" name="Line 446">
              <a:extLst>
                <a:ext uri="{FF2B5EF4-FFF2-40B4-BE49-F238E27FC236}">
                  <a16:creationId xmlns:a16="http://schemas.microsoft.com/office/drawing/2014/main" id="{0A52166A-5F0D-274D-C142-96342068EDFD}"/>
                </a:ext>
              </a:extLst>
            </p:cNvPr>
            <p:cNvSpPr>
              <a:spLocks noChangeShapeType="1"/>
            </p:cNvSpPr>
            <p:nvPr/>
          </p:nvSpPr>
          <p:spPr bwMode="auto">
            <a:xfrm flipH="1" flipV="1">
              <a:off x="1726" y="2765"/>
              <a:ext cx="12"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6" name="Line 447">
              <a:extLst>
                <a:ext uri="{FF2B5EF4-FFF2-40B4-BE49-F238E27FC236}">
                  <a16:creationId xmlns:a16="http://schemas.microsoft.com/office/drawing/2014/main" id="{B6DB2FD2-6C94-7314-525A-D4B1E19318BE}"/>
                </a:ext>
              </a:extLst>
            </p:cNvPr>
            <p:cNvSpPr>
              <a:spLocks noChangeShapeType="1"/>
            </p:cNvSpPr>
            <p:nvPr/>
          </p:nvSpPr>
          <p:spPr bwMode="auto">
            <a:xfrm>
              <a:off x="1738" y="2800"/>
              <a:ext cx="4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7" name="Line 448">
              <a:extLst>
                <a:ext uri="{FF2B5EF4-FFF2-40B4-BE49-F238E27FC236}">
                  <a16:creationId xmlns:a16="http://schemas.microsoft.com/office/drawing/2014/main" id="{2A7EBE72-1A81-7A85-B99C-39CD1F875218}"/>
                </a:ext>
              </a:extLst>
            </p:cNvPr>
            <p:cNvSpPr>
              <a:spLocks noChangeShapeType="1"/>
            </p:cNvSpPr>
            <p:nvPr/>
          </p:nvSpPr>
          <p:spPr bwMode="auto">
            <a:xfrm flipV="1">
              <a:off x="1778" y="2807"/>
              <a:ext cx="5"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8" name="Line 449">
              <a:extLst>
                <a:ext uri="{FF2B5EF4-FFF2-40B4-BE49-F238E27FC236}">
                  <a16:creationId xmlns:a16="http://schemas.microsoft.com/office/drawing/2014/main" id="{7598D446-F399-90ED-C58D-B3BD91330B64}"/>
                </a:ext>
              </a:extLst>
            </p:cNvPr>
            <p:cNvSpPr>
              <a:spLocks noChangeShapeType="1"/>
            </p:cNvSpPr>
            <p:nvPr/>
          </p:nvSpPr>
          <p:spPr bwMode="auto">
            <a:xfrm>
              <a:off x="1778" y="2800"/>
              <a:ext cx="5"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89" name="Line 450">
              <a:extLst>
                <a:ext uri="{FF2B5EF4-FFF2-40B4-BE49-F238E27FC236}">
                  <a16:creationId xmlns:a16="http://schemas.microsoft.com/office/drawing/2014/main" id="{303F8050-A26C-5B01-0DAC-D986A0E6B957}"/>
                </a:ext>
              </a:extLst>
            </p:cNvPr>
            <p:cNvSpPr>
              <a:spLocks noChangeShapeType="1"/>
            </p:cNvSpPr>
            <p:nvPr/>
          </p:nvSpPr>
          <p:spPr bwMode="auto">
            <a:xfrm flipV="1">
              <a:off x="1917" y="2434"/>
              <a:ext cx="0" cy="142"/>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0" name="Freeform 455">
              <a:extLst>
                <a:ext uri="{FF2B5EF4-FFF2-40B4-BE49-F238E27FC236}">
                  <a16:creationId xmlns:a16="http://schemas.microsoft.com/office/drawing/2014/main" id="{7058201B-9DB9-B943-0BD9-907C9D757511}"/>
                </a:ext>
              </a:extLst>
            </p:cNvPr>
            <p:cNvSpPr>
              <a:spLocks/>
            </p:cNvSpPr>
            <p:nvPr/>
          </p:nvSpPr>
          <p:spPr bwMode="auto">
            <a:xfrm>
              <a:off x="1924" y="2110"/>
              <a:ext cx="1" cy="216"/>
            </a:xfrm>
            <a:custGeom>
              <a:avLst/>
              <a:gdLst>
                <a:gd name="T0" fmla="*/ 0 w 1"/>
                <a:gd name="T1" fmla="*/ 0 h 216"/>
                <a:gd name="T2" fmla="*/ 0 w 1"/>
                <a:gd name="T3" fmla="*/ 162 h 216"/>
                <a:gd name="T4" fmla="*/ 0 w 1"/>
                <a:gd name="T5" fmla="*/ 215 h 216"/>
                <a:gd name="T6" fmla="*/ 0 60000 65536"/>
                <a:gd name="T7" fmla="*/ 0 60000 65536"/>
                <a:gd name="T8" fmla="*/ 0 60000 65536"/>
                <a:gd name="T9" fmla="*/ 0 w 1"/>
                <a:gd name="T10" fmla="*/ 0 h 216"/>
                <a:gd name="T11" fmla="*/ 1 w 1"/>
                <a:gd name="T12" fmla="*/ 216 h 216"/>
              </a:gdLst>
              <a:ahLst/>
              <a:cxnLst>
                <a:cxn ang="T6">
                  <a:pos x="T0" y="T1"/>
                </a:cxn>
                <a:cxn ang="T7">
                  <a:pos x="T2" y="T3"/>
                </a:cxn>
                <a:cxn ang="T8">
                  <a:pos x="T4" y="T5"/>
                </a:cxn>
              </a:cxnLst>
              <a:rect l="T9" t="T10" r="T11" b="T12"/>
              <a:pathLst>
                <a:path w="1" h="216">
                  <a:moveTo>
                    <a:pt x="0" y="0"/>
                  </a:moveTo>
                  <a:lnTo>
                    <a:pt x="0" y="162"/>
                  </a:lnTo>
                  <a:lnTo>
                    <a:pt x="0" y="215"/>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91" name="Line 452">
              <a:extLst>
                <a:ext uri="{FF2B5EF4-FFF2-40B4-BE49-F238E27FC236}">
                  <a16:creationId xmlns:a16="http://schemas.microsoft.com/office/drawing/2014/main" id="{45580AE0-C5DF-D279-76B1-6ED4677CCD41}"/>
                </a:ext>
              </a:extLst>
            </p:cNvPr>
            <p:cNvSpPr>
              <a:spLocks noChangeShapeType="1"/>
            </p:cNvSpPr>
            <p:nvPr/>
          </p:nvSpPr>
          <p:spPr bwMode="auto">
            <a:xfrm>
              <a:off x="1909" y="2110"/>
              <a:ext cx="0" cy="53"/>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2" name="Freeform 457">
              <a:extLst>
                <a:ext uri="{FF2B5EF4-FFF2-40B4-BE49-F238E27FC236}">
                  <a16:creationId xmlns:a16="http://schemas.microsoft.com/office/drawing/2014/main" id="{95E258E1-E9B3-414C-B07A-6D334AF1DC90}"/>
                </a:ext>
              </a:extLst>
            </p:cNvPr>
            <p:cNvSpPr>
              <a:spLocks/>
            </p:cNvSpPr>
            <p:nvPr/>
          </p:nvSpPr>
          <p:spPr bwMode="auto">
            <a:xfrm>
              <a:off x="1909" y="2066"/>
              <a:ext cx="17" cy="45"/>
            </a:xfrm>
            <a:custGeom>
              <a:avLst/>
              <a:gdLst>
                <a:gd name="T0" fmla="*/ 16 w 17"/>
                <a:gd name="T1" fmla="*/ 0 h 45"/>
                <a:gd name="T2" fmla="*/ 5 w 17"/>
                <a:gd name="T3" fmla="*/ 21 h 45"/>
                <a:gd name="T4" fmla="*/ 0 w 17"/>
                <a:gd name="T5" fmla="*/ 44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16" y="0"/>
                  </a:moveTo>
                  <a:lnTo>
                    <a:pt x="5" y="21"/>
                  </a:lnTo>
                  <a:lnTo>
                    <a:pt x="0" y="44"/>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393" name="Line 454">
              <a:extLst>
                <a:ext uri="{FF2B5EF4-FFF2-40B4-BE49-F238E27FC236}">
                  <a16:creationId xmlns:a16="http://schemas.microsoft.com/office/drawing/2014/main" id="{4829196A-82D4-CB46-25F9-99E8CFDD9549}"/>
                </a:ext>
              </a:extLst>
            </p:cNvPr>
            <p:cNvSpPr>
              <a:spLocks noChangeShapeType="1"/>
            </p:cNvSpPr>
            <p:nvPr/>
          </p:nvSpPr>
          <p:spPr bwMode="auto">
            <a:xfrm flipV="1">
              <a:off x="3427" y="1563"/>
              <a:ext cx="12" cy="1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4" name="Line 455">
              <a:extLst>
                <a:ext uri="{FF2B5EF4-FFF2-40B4-BE49-F238E27FC236}">
                  <a16:creationId xmlns:a16="http://schemas.microsoft.com/office/drawing/2014/main" id="{B7F5750D-C052-CAA4-5FCE-8B8C1F38ADDA}"/>
                </a:ext>
              </a:extLst>
            </p:cNvPr>
            <p:cNvSpPr>
              <a:spLocks noChangeShapeType="1"/>
            </p:cNvSpPr>
            <p:nvPr/>
          </p:nvSpPr>
          <p:spPr bwMode="auto">
            <a:xfrm flipV="1">
              <a:off x="3410" y="1560"/>
              <a:ext cx="15" cy="1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5" name="Line 456">
              <a:extLst>
                <a:ext uri="{FF2B5EF4-FFF2-40B4-BE49-F238E27FC236}">
                  <a16:creationId xmlns:a16="http://schemas.microsoft.com/office/drawing/2014/main" id="{1FFD9D9A-AB74-B997-6E02-A4C3C1415FFC}"/>
                </a:ext>
              </a:extLst>
            </p:cNvPr>
            <p:cNvSpPr>
              <a:spLocks noChangeShapeType="1"/>
            </p:cNvSpPr>
            <p:nvPr/>
          </p:nvSpPr>
          <p:spPr bwMode="auto">
            <a:xfrm flipV="1">
              <a:off x="3358" y="1560"/>
              <a:ext cx="14" cy="1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6" name="Line 457">
              <a:extLst>
                <a:ext uri="{FF2B5EF4-FFF2-40B4-BE49-F238E27FC236}">
                  <a16:creationId xmlns:a16="http://schemas.microsoft.com/office/drawing/2014/main" id="{590D4B7D-4783-601C-D5C0-808B90542734}"/>
                </a:ext>
              </a:extLst>
            </p:cNvPr>
            <p:cNvSpPr>
              <a:spLocks noChangeShapeType="1"/>
            </p:cNvSpPr>
            <p:nvPr/>
          </p:nvSpPr>
          <p:spPr bwMode="auto">
            <a:xfrm flipV="1">
              <a:off x="3770" y="1884"/>
              <a:ext cx="3"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7" name="Line 458">
              <a:extLst>
                <a:ext uri="{FF2B5EF4-FFF2-40B4-BE49-F238E27FC236}">
                  <a16:creationId xmlns:a16="http://schemas.microsoft.com/office/drawing/2014/main" id="{E0036940-DEFF-D26F-E4CA-9D8425714BF1}"/>
                </a:ext>
              </a:extLst>
            </p:cNvPr>
            <p:cNvSpPr>
              <a:spLocks noChangeShapeType="1"/>
            </p:cNvSpPr>
            <p:nvPr/>
          </p:nvSpPr>
          <p:spPr bwMode="auto">
            <a:xfrm flipV="1">
              <a:off x="3420" y="1690"/>
              <a:ext cx="16" cy="1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8" name="Line 459">
              <a:extLst>
                <a:ext uri="{FF2B5EF4-FFF2-40B4-BE49-F238E27FC236}">
                  <a16:creationId xmlns:a16="http://schemas.microsoft.com/office/drawing/2014/main" id="{09F2276C-87CA-1663-6408-613F6A60F250}"/>
                </a:ext>
              </a:extLst>
            </p:cNvPr>
            <p:cNvSpPr>
              <a:spLocks noChangeShapeType="1"/>
            </p:cNvSpPr>
            <p:nvPr/>
          </p:nvSpPr>
          <p:spPr bwMode="auto">
            <a:xfrm flipV="1">
              <a:off x="3616" y="2437"/>
              <a:ext cx="12" cy="1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399" name="Line 460">
              <a:extLst>
                <a:ext uri="{FF2B5EF4-FFF2-40B4-BE49-F238E27FC236}">
                  <a16:creationId xmlns:a16="http://schemas.microsoft.com/office/drawing/2014/main" id="{0D41CE66-5875-14D4-A498-72C8AEB75989}"/>
                </a:ext>
              </a:extLst>
            </p:cNvPr>
            <p:cNvSpPr>
              <a:spLocks noChangeShapeType="1"/>
            </p:cNvSpPr>
            <p:nvPr/>
          </p:nvSpPr>
          <p:spPr bwMode="auto">
            <a:xfrm flipH="1">
              <a:off x="2164" y="1704"/>
              <a:ext cx="18" cy="18"/>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0" name="Line 461">
              <a:extLst>
                <a:ext uri="{FF2B5EF4-FFF2-40B4-BE49-F238E27FC236}">
                  <a16:creationId xmlns:a16="http://schemas.microsoft.com/office/drawing/2014/main" id="{FF527A1B-2BA4-FE63-6F7B-C916506EC22F}"/>
                </a:ext>
              </a:extLst>
            </p:cNvPr>
            <p:cNvSpPr>
              <a:spLocks noChangeShapeType="1"/>
            </p:cNvSpPr>
            <p:nvPr/>
          </p:nvSpPr>
          <p:spPr bwMode="auto">
            <a:xfrm flipH="1" flipV="1">
              <a:off x="3642" y="1704"/>
              <a:ext cx="18" cy="1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1" name="Line 462">
              <a:extLst>
                <a:ext uri="{FF2B5EF4-FFF2-40B4-BE49-F238E27FC236}">
                  <a16:creationId xmlns:a16="http://schemas.microsoft.com/office/drawing/2014/main" id="{FAF1822C-221E-AB16-81F7-6937F1B26361}"/>
                </a:ext>
              </a:extLst>
            </p:cNvPr>
            <p:cNvSpPr>
              <a:spLocks noChangeShapeType="1"/>
            </p:cNvSpPr>
            <p:nvPr/>
          </p:nvSpPr>
          <p:spPr bwMode="auto">
            <a:xfrm>
              <a:off x="3439" y="1580"/>
              <a:ext cx="194" cy="1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2" name="Freeform 467">
              <a:extLst>
                <a:ext uri="{FF2B5EF4-FFF2-40B4-BE49-F238E27FC236}">
                  <a16:creationId xmlns:a16="http://schemas.microsoft.com/office/drawing/2014/main" id="{3A3B2403-30BC-D561-262C-E0D9320AC89F}"/>
                </a:ext>
              </a:extLst>
            </p:cNvPr>
            <p:cNvSpPr>
              <a:spLocks/>
            </p:cNvSpPr>
            <p:nvPr/>
          </p:nvSpPr>
          <p:spPr bwMode="auto">
            <a:xfrm>
              <a:off x="3488" y="1690"/>
              <a:ext cx="37" cy="25"/>
            </a:xfrm>
            <a:custGeom>
              <a:avLst/>
              <a:gdLst>
                <a:gd name="T0" fmla="*/ 36 w 37"/>
                <a:gd name="T1" fmla="*/ 24 h 25"/>
                <a:gd name="T2" fmla="*/ 21 w 37"/>
                <a:gd name="T3" fmla="*/ 6 h 25"/>
                <a:gd name="T4" fmla="*/ 0 w 37"/>
                <a:gd name="T5" fmla="*/ 0 h 25"/>
                <a:gd name="T6" fmla="*/ 0 60000 65536"/>
                <a:gd name="T7" fmla="*/ 0 60000 65536"/>
                <a:gd name="T8" fmla="*/ 0 60000 65536"/>
                <a:gd name="T9" fmla="*/ 0 w 37"/>
                <a:gd name="T10" fmla="*/ 0 h 25"/>
                <a:gd name="T11" fmla="*/ 37 w 37"/>
                <a:gd name="T12" fmla="*/ 25 h 25"/>
              </a:gdLst>
              <a:ahLst/>
              <a:cxnLst>
                <a:cxn ang="T6">
                  <a:pos x="T0" y="T1"/>
                </a:cxn>
                <a:cxn ang="T7">
                  <a:pos x="T2" y="T3"/>
                </a:cxn>
                <a:cxn ang="T8">
                  <a:pos x="T4" y="T5"/>
                </a:cxn>
              </a:cxnLst>
              <a:rect l="T9" t="T10" r="T11" b="T12"/>
              <a:pathLst>
                <a:path w="37" h="25">
                  <a:moveTo>
                    <a:pt x="36" y="24"/>
                  </a:moveTo>
                  <a:lnTo>
                    <a:pt x="21" y="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03" name="Freeform 468">
              <a:extLst>
                <a:ext uri="{FF2B5EF4-FFF2-40B4-BE49-F238E27FC236}">
                  <a16:creationId xmlns:a16="http://schemas.microsoft.com/office/drawing/2014/main" id="{76DADFBE-21FD-C484-7DFC-02CF58366540}"/>
                </a:ext>
              </a:extLst>
            </p:cNvPr>
            <p:cNvSpPr>
              <a:spLocks/>
            </p:cNvSpPr>
            <p:nvPr/>
          </p:nvSpPr>
          <p:spPr bwMode="auto">
            <a:xfrm>
              <a:off x="2302" y="1690"/>
              <a:ext cx="36" cy="25"/>
            </a:xfrm>
            <a:custGeom>
              <a:avLst/>
              <a:gdLst>
                <a:gd name="T0" fmla="*/ 35 w 36"/>
                <a:gd name="T1" fmla="*/ 0 h 25"/>
                <a:gd name="T2" fmla="*/ 13 w 36"/>
                <a:gd name="T3" fmla="*/ 6 h 25"/>
                <a:gd name="T4" fmla="*/ 0 w 36"/>
                <a:gd name="T5" fmla="*/ 24 h 25"/>
                <a:gd name="T6" fmla="*/ 0 60000 65536"/>
                <a:gd name="T7" fmla="*/ 0 60000 65536"/>
                <a:gd name="T8" fmla="*/ 0 60000 65536"/>
                <a:gd name="T9" fmla="*/ 0 w 36"/>
                <a:gd name="T10" fmla="*/ 0 h 25"/>
                <a:gd name="T11" fmla="*/ 36 w 36"/>
                <a:gd name="T12" fmla="*/ 25 h 25"/>
              </a:gdLst>
              <a:ahLst/>
              <a:cxnLst>
                <a:cxn ang="T6">
                  <a:pos x="T0" y="T1"/>
                </a:cxn>
                <a:cxn ang="T7">
                  <a:pos x="T2" y="T3"/>
                </a:cxn>
                <a:cxn ang="T8">
                  <a:pos x="T4" y="T5"/>
                </a:cxn>
              </a:cxnLst>
              <a:rect l="T9" t="T10" r="T11" b="T12"/>
              <a:pathLst>
                <a:path w="36" h="25">
                  <a:moveTo>
                    <a:pt x="35" y="0"/>
                  </a:moveTo>
                  <a:lnTo>
                    <a:pt x="13" y="6"/>
                  </a:lnTo>
                  <a:lnTo>
                    <a:pt x="0" y="24"/>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04" name="Line 465">
              <a:extLst>
                <a:ext uri="{FF2B5EF4-FFF2-40B4-BE49-F238E27FC236}">
                  <a16:creationId xmlns:a16="http://schemas.microsoft.com/office/drawing/2014/main" id="{E2CF73FC-4572-4983-1E3A-F79C2256F842}"/>
                </a:ext>
              </a:extLst>
            </p:cNvPr>
            <p:cNvSpPr>
              <a:spLocks noChangeShapeType="1"/>
            </p:cNvSpPr>
            <p:nvPr/>
          </p:nvSpPr>
          <p:spPr bwMode="auto">
            <a:xfrm flipV="1">
              <a:off x="2912" y="1705"/>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5" name="Line 466">
              <a:extLst>
                <a:ext uri="{FF2B5EF4-FFF2-40B4-BE49-F238E27FC236}">
                  <a16:creationId xmlns:a16="http://schemas.microsoft.com/office/drawing/2014/main" id="{B78C9C97-93B1-302B-3936-4161B3D1595C}"/>
                </a:ext>
              </a:extLst>
            </p:cNvPr>
            <p:cNvSpPr>
              <a:spLocks noChangeShapeType="1"/>
            </p:cNvSpPr>
            <p:nvPr/>
          </p:nvSpPr>
          <p:spPr bwMode="auto">
            <a:xfrm flipV="1">
              <a:off x="3472" y="1740"/>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6" name="Line 467">
              <a:extLst>
                <a:ext uri="{FF2B5EF4-FFF2-40B4-BE49-F238E27FC236}">
                  <a16:creationId xmlns:a16="http://schemas.microsoft.com/office/drawing/2014/main" id="{D5CDC364-EA4E-5219-DBC2-76695CEB8281}"/>
                </a:ext>
              </a:extLst>
            </p:cNvPr>
            <p:cNvSpPr>
              <a:spLocks noChangeShapeType="1"/>
            </p:cNvSpPr>
            <p:nvPr/>
          </p:nvSpPr>
          <p:spPr bwMode="auto">
            <a:xfrm flipH="1" flipV="1">
              <a:off x="3488" y="1705"/>
              <a:ext cx="22"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7" name="Line 468">
              <a:extLst>
                <a:ext uri="{FF2B5EF4-FFF2-40B4-BE49-F238E27FC236}">
                  <a16:creationId xmlns:a16="http://schemas.microsoft.com/office/drawing/2014/main" id="{1BC545A5-68BF-094B-07B1-9EFF4FE19C1F}"/>
                </a:ext>
              </a:extLst>
            </p:cNvPr>
            <p:cNvSpPr>
              <a:spLocks noChangeShapeType="1"/>
            </p:cNvSpPr>
            <p:nvPr/>
          </p:nvSpPr>
          <p:spPr bwMode="auto">
            <a:xfrm>
              <a:off x="3475" y="1705"/>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8" name="Line 469">
              <a:extLst>
                <a:ext uri="{FF2B5EF4-FFF2-40B4-BE49-F238E27FC236}">
                  <a16:creationId xmlns:a16="http://schemas.microsoft.com/office/drawing/2014/main" id="{E9B5C2BA-D4CD-C5CF-A30D-56936270D76E}"/>
                </a:ext>
              </a:extLst>
            </p:cNvPr>
            <p:cNvSpPr>
              <a:spLocks noChangeShapeType="1"/>
            </p:cNvSpPr>
            <p:nvPr/>
          </p:nvSpPr>
          <p:spPr bwMode="auto">
            <a:xfrm>
              <a:off x="2350" y="1705"/>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09" name="Line 470">
              <a:extLst>
                <a:ext uri="{FF2B5EF4-FFF2-40B4-BE49-F238E27FC236}">
                  <a16:creationId xmlns:a16="http://schemas.microsoft.com/office/drawing/2014/main" id="{E4C19365-95FA-8CAA-CC84-7987EC117DF4}"/>
                </a:ext>
              </a:extLst>
            </p:cNvPr>
            <p:cNvSpPr>
              <a:spLocks noChangeShapeType="1"/>
            </p:cNvSpPr>
            <p:nvPr/>
          </p:nvSpPr>
          <p:spPr bwMode="auto">
            <a:xfrm flipH="1">
              <a:off x="3536" y="2238"/>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0" name="Line 471">
              <a:extLst>
                <a:ext uri="{FF2B5EF4-FFF2-40B4-BE49-F238E27FC236}">
                  <a16:creationId xmlns:a16="http://schemas.microsoft.com/office/drawing/2014/main" id="{443C50F3-5047-8692-3C69-033A33AC6495}"/>
                </a:ext>
              </a:extLst>
            </p:cNvPr>
            <p:cNvSpPr>
              <a:spLocks noChangeShapeType="1"/>
            </p:cNvSpPr>
            <p:nvPr/>
          </p:nvSpPr>
          <p:spPr bwMode="auto">
            <a:xfrm flipH="1">
              <a:off x="3498"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1" name="Line 472">
              <a:extLst>
                <a:ext uri="{FF2B5EF4-FFF2-40B4-BE49-F238E27FC236}">
                  <a16:creationId xmlns:a16="http://schemas.microsoft.com/office/drawing/2014/main" id="{F8DCCADC-E6F7-2FDB-140B-9802862C29BC}"/>
                </a:ext>
              </a:extLst>
            </p:cNvPr>
            <p:cNvSpPr>
              <a:spLocks noChangeShapeType="1"/>
            </p:cNvSpPr>
            <p:nvPr/>
          </p:nvSpPr>
          <p:spPr bwMode="auto">
            <a:xfrm flipH="1">
              <a:off x="3462"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2" name="Line 473">
              <a:extLst>
                <a:ext uri="{FF2B5EF4-FFF2-40B4-BE49-F238E27FC236}">
                  <a16:creationId xmlns:a16="http://schemas.microsoft.com/office/drawing/2014/main" id="{999E5863-0166-05BD-BFEC-875F8C182288}"/>
                </a:ext>
              </a:extLst>
            </p:cNvPr>
            <p:cNvSpPr>
              <a:spLocks noChangeShapeType="1"/>
            </p:cNvSpPr>
            <p:nvPr/>
          </p:nvSpPr>
          <p:spPr bwMode="auto">
            <a:xfrm flipH="1">
              <a:off x="3423"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3" name="Line 474">
              <a:extLst>
                <a:ext uri="{FF2B5EF4-FFF2-40B4-BE49-F238E27FC236}">
                  <a16:creationId xmlns:a16="http://schemas.microsoft.com/office/drawing/2014/main" id="{1F7892D4-FE7B-CD22-18AB-82DCA6189A5C}"/>
                </a:ext>
              </a:extLst>
            </p:cNvPr>
            <p:cNvSpPr>
              <a:spLocks noChangeShapeType="1"/>
            </p:cNvSpPr>
            <p:nvPr/>
          </p:nvSpPr>
          <p:spPr bwMode="auto">
            <a:xfrm flipH="1">
              <a:off x="3274"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4" name="Line 475">
              <a:extLst>
                <a:ext uri="{FF2B5EF4-FFF2-40B4-BE49-F238E27FC236}">
                  <a16:creationId xmlns:a16="http://schemas.microsoft.com/office/drawing/2014/main" id="{FDA14314-06E1-90F2-5259-70A1BD910D29}"/>
                </a:ext>
              </a:extLst>
            </p:cNvPr>
            <p:cNvSpPr>
              <a:spLocks noChangeShapeType="1"/>
            </p:cNvSpPr>
            <p:nvPr/>
          </p:nvSpPr>
          <p:spPr bwMode="auto">
            <a:xfrm flipH="1">
              <a:off x="3236"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5" name="Line 476">
              <a:extLst>
                <a:ext uri="{FF2B5EF4-FFF2-40B4-BE49-F238E27FC236}">
                  <a16:creationId xmlns:a16="http://schemas.microsoft.com/office/drawing/2014/main" id="{420D004E-10EB-3BB1-60ED-8510B153A22E}"/>
                </a:ext>
              </a:extLst>
            </p:cNvPr>
            <p:cNvSpPr>
              <a:spLocks noChangeShapeType="1"/>
            </p:cNvSpPr>
            <p:nvPr/>
          </p:nvSpPr>
          <p:spPr bwMode="auto">
            <a:xfrm flipH="1">
              <a:off x="3199"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6" name="Line 477">
              <a:extLst>
                <a:ext uri="{FF2B5EF4-FFF2-40B4-BE49-F238E27FC236}">
                  <a16:creationId xmlns:a16="http://schemas.microsoft.com/office/drawing/2014/main" id="{F45BF5D8-311F-EBD0-D48C-AA6F9F9CC3CD}"/>
                </a:ext>
              </a:extLst>
            </p:cNvPr>
            <p:cNvSpPr>
              <a:spLocks noChangeShapeType="1"/>
            </p:cNvSpPr>
            <p:nvPr/>
          </p:nvSpPr>
          <p:spPr bwMode="auto">
            <a:xfrm flipH="1">
              <a:off x="3161"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7" name="Line 478">
              <a:extLst>
                <a:ext uri="{FF2B5EF4-FFF2-40B4-BE49-F238E27FC236}">
                  <a16:creationId xmlns:a16="http://schemas.microsoft.com/office/drawing/2014/main" id="{AA9ECFB0-8469-FFB9-38FB-78EE0E397100}"/>
                </a:ext>
              </a:extLst>
            </p:cNvPr>
            <p:cNvSpPr>
              <a:spLocks noChangeShapeType="1"/>
            </p:cNvSpPr>
            <p:nvPr/>
          </p:nvSpPr>
          <p:spPr bwMode="auto">
            <a:xfrm flipH="1">
              <a:off x="3124" y="2238"/>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8" name="Line 479">
              <a:extLst>
                <a:ext uri="{FF2B5EF4-FFF2-40B4-BE49-F238E27FC236}">
                  <a16:creationId xmlns:a16="http://schemas.microsoft.com/office/drawing/2014/main" id="{502B5615-C451-2E57-C03C-4A8A3EBCD926}"/>
                </a:ext>
              </a:extLst>
            </p:cNvPr>
            <p:cNvSpPr>
              <a:spLocks noChangeShapeType="1"/>
            </p:cNvSpPr>
            <p:nvPr/>
          </p:nvSpPr>
          <p:spPr bwMode="auto">
            <a:xfrm flipH="1">
              <a:off x="3086" y="2238"/>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19" name="Line 480">
              <a:extLst>
                <a:ext uri="{FF2B5EF4-FFF2-40B4-BE49-F238E27FC236}">
                  <a16:creationId xmlns:a16="http://schemas.microsoft.com/office/drawing/2014/main" id="{670C71BC-A953-9A39-F3F8-35A7D69FEAAF}"/>
                </a:ext>
              </a:extLst>
            </p:cNvPr>
            <p:cNvSpPr>
              <a:spLocks noChangeShapeType="1"/>
            </p:cNvSpPr>
            <p:nvPr/>
          </p:nvSpPr>
          <p:spPr bwMode="auto">
            <a:xfrm flipH="1">
              <a:off x="3049" y="2238"/>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0" name="Line 481">
              <a:extLst>
                <a:ext uri="{FF2B5EF4-FFF2-40B4-BE49-F238E27FC236}">
                  <a16:creationId xmlns:a16="http://schemas.microsoft.com/office/drawing/2014/main" id="{9BCD0AB0-3335-CA36-1AFB-E2B47F0AE6E9}"/>
                </a:ext>
              </a:extLst>
            </p:cNvPr>
            <p:cNvSpPr>
              <a:spLocks noChangeShapeType="1"/>
            </p:cNvSpPr>
            <p:nvPr/>
          </p:nvSpPr>
          <p:spPr bwMode="auto">
            <a:xfrm flipH="1">
              <a:off x="3011" y="2238"/>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1" name="Line 482">
              <a:extLst>
                <a:ext uri="{FF2B5EF4-FFF2-40B4-BE49-F238E27FC236}">
                  <a16:creationId xmlns:a16="http://schemas.microsoft.com/office/drawing/2014/main" id="{9DD3E4C2-EF7E-8C6D-60CD-0211D62C5869}"/>
                </a:ext>
              </a:extLst>
            </p:cNvPr>
            <p:cNvSpPr>
              <a:spLocks noChangeShapeType="1"/>
            </p:cNvSpPr>
            <p:nvPr/>
          </p:nvSpPr>
          <p:spPr bwMode="auto">
            <a:xfrm flipH="1">
              <a:off x="2973"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2" name="Line 483">
              <a:extLst>
                <a:ext uri="{FF2B5EF4-FFF2-40B4-BE49-F238E27FC236}">
                  <a16:creationId xmlns:a16="http://schemas.microsoft.com/office/drawing/2014/main" id="{CED30D05-C35C-66B1-CDE3-97498535A5F4}"/>
                </a:ext>
              </a:extLst>
            </p:cNvPr>
            <p:cNvSpPr>
              <a:spLocks noChangeShapeType="1"/>
            </p:cNvSpPr>
            <p:nvPr/>
          </p:nvSpPr>
          <p:spPr bwMode="auto">
            <a:xfrm flipH="1">
              <a:off x="2937"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3" name="Line 484">
              <a:extLst>
                <a:ext uri="{FF2B5EF4-FFF2-40B4-BE49-F238E27FC236}">
                  <a16:creationId xmlns:a16="http://schemas.microsoft.com/office/drawing/2014/main" id="{E00CEA3C-0023-8926-8558-AA398934CE1A}"/>
                </a:ext>
              </a:extLst>
            </p:cNvPr>
            <p:cNvSpPr>
              <a:spLocks noChangeShapeType="1"/>
            </p:cNvSpPr>
            <p:nvPr/>
          </p:nvSpPr>
          <p:spPr bwMode="auto">
            <a:xfrm flipH="1">
              <a:off x="2898"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4" name="Line 485">
              <a:extLst>
                <a:ext uri="{FF2B5EF4-FFF2-40B4-BE49-F238E27FC236}">
                  <a16:creationId xmlns:a16="http://schemas.microsoft.com/office/drawing/2014/main" id="{5D2AA39E-BB64-08BF-F58D-83E7D42FB8E7}"/>
                </a:ext>
              </a:extLst>
            </p:cNvPr>
            <p:cNvSpPr>
              <a:spLocks noChangeShapeType="1"/>
            </p:cNvSpPr>
            <p:nvPr/>
          </p:nvSpPr>
          <p:spPr bwMode="auto">
            <a:xfrm flipH="1">
              <a:off x="2862"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5" name="Line 486">
              <a:extLst>
                <a:ext uri="{FF2B5EF4-FFF2-40B4-BE49-F238E27FC236}">
                  <a16:creationId xmlns:a16="http://schemas.microsoft.com/office/drawing/2014/main" id="{0FFE0C70-A269-27C8-293E-0C30DB7B5842}"/>
                </a:ext>
              </a:extLst>
            </p:cNvPr>
            <p:cNvSpPr>
              <a:spLocks noChangeShapeType="1"/>
            </p:cNvSpPr>
            <p:nvPr/>
          </p:nvSpPr>
          <p:spPr bwMode="auto">
            <a:xfrm flipH="1">
              <a:off x="2824"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6" name="Line 487">
              <a:extLst>
                <a:ext uri="{FF2B5EF4-FFF2-40B4-BE49-F238E27FC236}">
                  <a16:creationId xmlns:a16="http://schemas.microsoft.com/office/drawing/2014/main" id="{55DE78DA-E2D4-9DB2-8E01-692B47856B23}"/>
                </a:ext>
              </a:extLst>
            </p:cNvPr>
            <p:cNvSpPr>
              <a:spLocks noChangeShapeType="1"/>
            </p:cNvSpPr>
            <p:nvPr/>
          </p:nvSpPr>
          <p:spPr bwMode="auto">
            <a:xfrm flipH="1">
              <a:off x="2787"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7" name="Line 488">
              <a:extLst>
                <a:ext uri="{FF2B5EF4-FFF2-40B4-BE49-F238E27FC236}">
                  <a16:creationId xmlns:a16="http://schemas.microsoft.com/office/drawing/2014/main" id="{9D0552A2-1BE6-9581-3F01-BB07636032D4}"/>
                </a:ext>
              </a:extLst>
            </p:cNvPr>
            <p:cNvSpPr>
              <a:spLocks noChangeShapeType="1"/>
            </p:cNvSpPr>
            <p:nvPr/>
          </p:nvSpPr>
          <p:spPr bwMode="auto">
            <a:xfrm flipH="1">
              <a:off x="2749"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8" name="Line 489">
              <a:extLst>
                <a:ext uri="{FF2B5EF4-FFF2-40B4-BE49-F238E27FC236}">
                  <a16:creationId xmlns:a16="http://schemas.microsoft.com/office/drawing/2014/main" id="{4331B587-EB2B-B82C-3A5E-9505A0EE8A73}"/>
                </a:ext>
              </a:extLst>
            </p:cNvPr>
            <p:cNvSpPr>
              <a:spLocks noChangeShapeType="1"/>
            </p:cNvSpPr>
            <p:nvPr/>
          </p:nvSpPr>
          <p:spPr bwMode="auto">
            <a:xfrm flipH="1">
              <a:off x="2711"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29" name="Line 490">
              <a:extLst>
                <a:ext uri="{FF2B5EF4-FFF2-40B4-BE49-F238E27FC236}">
                  <a16:creationId xmlns:a16="http://schemas.microsoft.com/office/drawing/2014/main" id="{C67EB572-4CC3-2C66-8045-AEEEA3308041}"/>
                </a:ext>
              </a:extLst>
            </p:cNvPr>
            <p:cNvSpPr>
              <a:spLocks noChangeShapeType="1"/>
            </p:cNvSpPr>
            <p:nvPr/>
          </p:nvSpPr>
          <p:spPr bwMode="auto">
            <a:xfrm flipH="1">
              <a:off x="2674"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0" name="Line 491">
              <a:extLst>
                <a:ext uri="{FF2B5EF4-FFF2-40B4-BE49-F238E27FC236}">
                  <a16:creationId xmlns:a16="http://schemas.microsoft.com/office/drawing/2014/main" id="{CEAF1732-A5CF-AE97-5721-85D9DF66CFC1}"/>
                </a:ext>
              </a:extLst>
            </p:cNvPr>
            <p:cNvSpPr>
              <a:spLocks noChangeShapeType="1"/>
            </p:cNvSpPr>
            <p:nvPr/>
          </p:nvSpPr>
          <p:spPr bwMode="auto">
            <a:xfrm flipH="1">
              <a:off x="2636" y="2238"/>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1" name="Line 492">
              <a:extLst>
                <a:ext uri="{FF2B5EF4-FFF2-40B4-BE49-F238E27FC236}">
                  <a16:creationId xmlns:a16="http://schemas.microsoft.com/office/drawing/2014/main" id="{BB97E5DB-D279-04EC-C1DE-EA8A9743A9FD}"/>
                </a:ext>
              </a:extLst>
            </p:cNvPr>
            <p:cNvSpPr>
              <a:spLocks noChangeShapeType="1"/>
            </p:cNvSpPr>
            <p:nvPr/>
          </p:nvSpPr>
          <p:spPr bwMode="auto">
            <a:xfrm flipH="1">
              <a:off x="2599" y="2238"/>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2" name="Line 493">
              <a:extLst>
                <a:ext uri="{FF2B5EF4-FFF2-40B4-BE49-F238E27FC236}">
                  <a16:creationId xmlns:a16="http://schemas.microsoft.com/office/drawing/2014/main" id="{61641557-D285-0258-5F58-A7ECC5AEB922}"/>
                </a:ext>
              </a:extLst>
            </p:cNvPr>
            <p:cNvSpPr>
              <a:spLocks noChangeShapeType="1"/>
            </p:cNvSpPr>
            <p:nvPr/>
          </p:nvSpPr>
          <p:spPr bwMode="auto">
            <a:xfrm flipH="1">
              <a:off x="2561" y="2238"/>
              <a:ext cx="24"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3" name="Line 494">
              <a:extLst>
                <a:ext uri="{FF2B5EF4-FFF2-40B4-BE49-F238E27FC236}">
                  <a16:creationId xmlns:a16="http://schemas.microsoft.com/office/drawing/2014/main" id="{B3C5223E-0B2F-BDD5-A47A-A357BCCB9982}"/>
                </a:ext>
              </a:extLst>
            </p:cNvPr>
            <p:cNvSpPr>
              <a:spLocks noChangeShapeType="1"/>
            </p:cNvSpPr>
            <p:nvPr/>
          </p:nvSpPr>
          <p:spPr bwMode="auto">
            <a:xfrm flipH="1">
              <a:off x="2524" y="2238"/>
              <a:ext cx="25"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4" name="Line 495">
              <a:extLst>
                <a:ext uri="{FF2B5EF4-FFF2-40B4-BE49-F238E27FC236}">
                  <a16:creationId xmlns:a16="http://schemas.microsoft.com/office/drawing/2014/main" id="{D1B30E37-EC0C-5C56-2F17-B6FB9FEE1A1D}"/>
                </a:ext>
              </a:extLst>
            </p:cNvPr>
            <p:cNvSpPr>
              <a:spLocks noChangeShapeType="1"/>
            </p:cNvSpPr>
            <p:nvPr/>
          </p:nvSpPr>
          <p:spPr bwMode="auto">
            <a:xfrm flipH="1" flipV="1">
              <a:off x="3915" y="2348"/>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5" name="Line 496">
              <a:extLst>
                <a:ext uri="{FF2B5EF4-FFF2-40B4-BE49-F238E27FC236}">
                  <a16:creationId xmlns:a16="http://schemas.microsoft.com/office/drawing/2014/main" id="{8F76789B-57D3-A8A7-ACB3-1A621952B65B}"/>
                </a:ext>
              </a:extLst>
            </p:cNvPr>
            <p:cNvSpPr>
              <a:spLocks noChangeShapeType="1"/>
            </p:cNvSpPr>
            <p:nvPr/>
          </p:nvSpPr>
          <p:spPr bwMode="auto">
            <a:xfrm flipH="1" flipV="1">
              <a:off x="3915" y="2365"/>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6" name="Line 497">
              <a:extLst>
                <a:ext uri="{FF2B5EF4-FFF2-40B4-BE49-F238E27FC236}">
                  <a16:creationId xmlns:a16="http://schemas.microsoft.com/office/drawing/2014/main" id="{E9B2AE62-F745-18E2-526D-BE257A5BF468}"/>
                </a:ext>
              </a:extLst>
            </p:cNvPr>
            <p:cNvSpPr>
              <a:spLocks noChangeShapeType="1"/>
            </p:cNvSpPr>
            <p:nvPr/>
          </p:nvSpPr>
          <p:spPr bwMode="auto">
            <a:xfrm flipH="1" flipV="1">
              <a:off x="3915" y="238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7" name="Line 498">
              <a:extLst>
                <a:ext uri="{FF2B5EF4-FFF2-40B4-BE49-F238E27FC236}">
                  <a16:creationId xmlns:a16="http://schemas.microsoft.com/office/drawing/2014/main" id="{DEB7E236-D641-CA37-EDF5-B83C88047C89}"/>
                </a:ext>
              </a:extLst>
            </p:cNvPr>
            <p:cNvSpPr>
              <a:spLocks noChangeShapeType="1"/>
            </p:cNvSpPr>
            <p:nvPr/>
          </p:nvSpPr>
          <p:spPr bwMode="auto">
            <a:xfrm flipH="1" flipV="1">
              <a:off x="3915" y="2399"/>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8" name="Line 499">
              <a:extLst>
                <a:ext uri="{FF2B5EF4-FFF2-40B4-BE49-F238E27FC236}">
                  <a16:creationId xmlns:a16="http://schemas.microsoft.com/office/drawing/2014/main" id="{D71F94CA-A9FE-DFEB-9185-C98BE8BD0F8B}"/>
                </a:ext>
              </a:extLst>
            </p:cNvPr>
            <p:cNvSpPr>
              <a:spLocks noChangeShapeType="1"/>
            </p:cNvSpPr>
            <p:nvPr/>
          </p:nvSpPr>
          <p:spPr bwMode="auto">
            <a:xfrm flipH="1" flipV="1">
              <a:off x="3915" y="2415"/>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39" name="Line 500">
              <a:extLst>
                <a:ext uri="{FF2B5EF4-FFF2-40B4-BE49-F238E27FC236}">
                  <a16:creationId xmlns:a16="http://schemas.microsoft.com/office/drawing/2014/main" id="{548125E2-2AAA-915C-58B4-49DA1CFE08F9}"/>
                </a:ext>
              </a:extLst>
            </p:cNvPr>
            <p:cNvSpPr>
              <a:spLocks noChangeShapeType="1"/>
            </p:cNvSpPr>
            <p:nvPr/>
          </p:nvSpPr>
          <p:spPr bwMode="auto">
            <a:xfrm flipH="1" flipV="1">
              <a:off x="3915" y="2431"/>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0" name="Line 501">
              <a:extLst>
                <a:ext uri="{FF2B5EF4-FFF2-40B4-BE49-F238E27FC236}">
                  <a16:creationId xmlns:a16="http://schemas.microsoft.com/office/drawing/2014/main" id="{BF305A85-EF78-1DDB-8AF0-42F7A704B29E}"/>
                </a:ext>
              </a:extLst>
            </p:cNvPr>
            <p:cNvSpPr>
              <a:spLocks noChangeShapeType="1"/>
            </p:cNvSpPr>
            <p:nvPr/>
          </p:nvSpPr>
          <p:spPr bwMode="auto">
            <a:xfrm flipH="1" flipV="1">
              <a:off x="3915" y="2448"/>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1" name="Line 502">
              <a:extLst>
                <a:ext uri="{FF2B5EF4-FFF2-40B4-BE49-F238E27FC236}">
                  <a16:creationId xmlns:a16="http://schemas.microsoft.com/office/drawing/2014/main" id="{A0F546AF-916B-9EED-4950-5F46399F9ACB}"/>
                </a:ext>
              </a:extLst>
            </p:cNvPr>
            <p:cNvSpPr>
              <a:spLocks noChangeShapeType="1"/>
            </p:cNvSpPr>
            <p:nvPr/>
          </p:nvSpPr>
          <p:spPr bwMode="auto">
            <a:xfrm flipH="1" flipV="1">
              <a:off x="3915" y="2464"/>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2" name="Line 503">
              <a:extLst>
                <a:ext uri="{FF2B5EF4-FFF2-40B4-BE49-F238E27FC236}">
                  <a16:creationId xmlns:a16="http://schemas.microsoft.com/office/drawing/2014/main" id="{11C68208-D81B-B6AB-736F-C07FEDABBA64}"/>
                </a:ext>
              </a:extLst>
            </p:cNvPr>
            <p:cNvSpPr>
              <a:spLocks noChangeShapeType="1"/>
            </p:cNvSpPr>
            <p:nvPr/>
          </p:nvSpPr>
          <p:spPr bwMode="auto">
            <a:xfrm flipH="1" flipV="1">
              <a:off x="3915" y="2481"/>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3" name="Line 504">
              <a:extLst>
                <a:ext uri="{FF2B5EF4-FFF2-40B4-BE49-F238E27FC236}">
                  <a16:creationId xmlns:a16="http://schemas.microsoft.com/office/drawing/2014/main" id="{DCEC7FAA-DD2D-F74D-E44A-FCA2F74D7B69}"/>
                </a:ext>
              </a:extLst>
            </p:cNvPr>
            <p:cNvSpPr>
              <a:spLocks noChangeShapeType="1"/>
            </p:cNvSpPr>
            <p:nvPr/>
          </p:nvSpPr>
          <p:spPr bwMode="auto">
            <a:xfrm flipH="1" flipV="1">
              <a:off x="3915" y="2498"/>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4" name="Line 505">
              <a:extLst>
                <a:ext uri="{FF2B5EF4-FFF2-40B4-BE49-F238E27FC236}">
                  <a16:creationId xmlns:a16="http://schemas.microsoft.com/office/drawing/2014/main" id="{CC78A2B4-F71A-9790-4393-0438DC553B39}"/>
                </a:ext>
              </a:extLst>
            </p:cNvPr>
            <p:cNvSpPr>
              <a:spLocks noChangeShapeType="1"/>
            </p:cNvSpPr>
            <p:nvPr/>
          </p:nvSpPr>
          <p:spPr bwMode="auto">
            <a:xfrm flipH="1" flipV="1">
              <a:off x="3915" y="2515"/>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5" name="Line 506">
              <a:extLst>
                <a:ext uri="{FF2B5EF4-FFF2-40B4-BE49-F238E27FC236}">
                  <a16:creationId xmlns:a16="http://schemas.microsoft.com/office/drawing/2014/main" id="{4FBBB095-A5F4-D77D-9308-46FBE5A1D1E8}"/>
                </a:ext>
              </a:extLst>
            </p:cNvPr>
            <p:cNvSpPr>
              <a:spLocks noChangeShapeType="1"/>
            </p:cNvSpPr>
            <p:nvPr/>
          </p:nvSpPr>
          <p:spPr bwMode="auto">
            <a:xfrm flipH="1" flipV="1">
              <a:off x="3915" y="253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6" name="Line 507">
              <a:extLst>
                <a:ext uri="{FF2B5EF4-FFF2-40B4-BE49-F238E27FC236}">
                  <a16:creationId xmlns:a16="http://schemas.microsoft.com/office/drawing/2014/main" id="{24CFA79F-5A56-210B-D924-3836CC9F5C92}"/>
                </a:ext>
              </a:extLst>
            </p:cNvPr>
            <p:cNvSpPr>
              <a:spLocks noChangeShapeType="1"/>
            </p:cNvSpPr>
            <p:nvPr/>
          </p:nvSpPr>
          <p:spPr bwMode="auto">
            <a:xfrm flipH="1" flipV="1">
              <a:off x="3915" y="2331"/>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7" name="Line 508">
              <a:extLst>
                <a:ext uri="{FF2B5EF4-FFF2-40B4-BE49-F238E27FC236}">
                  <a16:creationId xmlns:a16="http://schemas.microsoft.com/office/drawing/2014/main" id="{8AA76362-1E32-49DE-ABCE-464B7024DBB6}"/>
                </a:ext>
              </a:extLst>
            </p:cNvPr>
            <p:cNvSpPr>
              <a:spLocks noChangeShapeType="1"/>
            </p:cNvSpPr>
            <p:nvPr/>
          </p:nvSpPr>
          <p:spPr bwMode="auto">
            <a:xfrm flipH="1" flipV="1">
              <a:off x="3915" y="2315"/>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8" name="Line 509">
              <a:extLst>
                <a:ext uri="{FF2B5EF4-FFF2-40B4-BE49-F238E27FC236}">
                  <a16:creationId xmlns:a16="http://schemas.microsoft.com/office/drawing/2014/main" id="{F8089C1B-3704-B5BF-3DEA-38FF104E83FD}"/>
                </a:ext>
              </a:extLst>
            </p:cNvPr>
            <p:cNvSpPr>
              <a:spLocks noChangeShapeType="1"/>
            </p:cNvSpPr>
            <p:nvPr/>
          </p:nvSpPr>
          <p:spPr bwMode="auto">
            <a:xfrm flipH="1" flipV="1">
              <a:off x="3915" y="2298"/>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49" name="Line 510">
              <a:extLst>
                <a:ext uri="{FF2B5EF4-FFF2-40B4-BE49-F238E27FC236}">
                  <a16:creationId xmlns:a16="http://schemas.microsoft.com/office/drawing/2014/main" id="{E2A4DA67-0A5E-09A1-AEF5-D2C8126168F7}"/>
                </a:ext>
              </a:extLst>
            </p:cNvPr>
            <p:cNvSpPr>
              <a:spLocks noChangeShapeType="1"/>
            </p:cNvSpPr>
            <p:nvPr/>
          </p:nvSpPr>
          <p:spPr bwMode="auto">
            <a:xfrm flipH="1" flipV="1">
              <a:off x="3915" y="2281"/>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0" name="Line 511">
              <a:extLst>
                <a:ext uri="{FF2B5EF4-FFF2-40B4-BE49-F238E27FC236}">
                  <a16:creationId xmlns:a16="http://schemas.microsoft.com/office/drawing/2014/main" id="{4981BB72-DE44-7B79-560E-DE09B61A48B0}"/>
                </a:ext>
              </a:extLst>
            </p:cNvPr>
            <p:cNvSpPr>
              <a:spLocks noChangeShapeType="1"/>
            </p:cNvSpPr>
            <p:nvPr/>
          </p:nvSpPr>
          <p:spPr bwMode="auto">
            <a:xfrm flipH="1" flipV="1">
              <a:off x="3915" y="2266"/>
              <a:ext cx="8"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1" name="Line 512">
              <a:extLst>
                <a:ext uri="{FF2B5EF4-FFF2-40B4-BE49-F238E27FC236}">
                  <a16:creationId xmlns:a16="http://schemas.microsoft.com/office/drawing/2014/main" id="{958F2AEF-54FA-1860-3A60-C970F67AA876}"/>
                </a:ext>
              </a:extLst>
            </p:cNvPr>
            <p:cNvSpPr>
              <a:spLocks noChangeShapeType="1"/>
            </p:cNvSpPr>
            <p:nvPr/>
          </p:nvSpPr>
          <p:spPr bwMode="auto">
            <a:xfrm flipH="1" flipV="1">
              <a:off x="3915" y="2249"/>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2" name="Line 513">
              <a:extLst>
                <a:ext uri="{FF2B5EF4-FFF2-40B4-BE49-F238E27FC236}">
                  <a16:creationId xmlns:a16="http://schemas.microsoft.com/office/drawing/2014/main" id="{1AC1D980-D3B2-3EAD-61F4-55F4385B91BE}"/>
                </a:ext>
              </a:extLst>
            </p:cNvPr>
            <p:cNvSpPr>
              <a:spLocks noChangeShapeType="1"/>
            </p:cNvSpPr>
            <p:nvPr/>
          </p:nvSpPr>
          <p:spPr bwMode="auto">
            <a:xfrm flipH="1" flipV="1">
              <a:off x="3915" y="2232"/>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3" name="Line 514">
              <a:extLst>
                <a:ext uri="{FF2B5EF4-FFF2-40B4-BE49-F238E27FC236}">
                  <a16:creationId xmlns:a16="http://schemas.microsoft.com/office/drawing/2014/main" id="{C4BCF807-3109-C0FA-AEE3-E5CD19269605}"/>
                </a:ext>
              </a:extLst>
            </p:cNvPr>
            <p:cNvSpPr>
              <a:spLocks noChangeShapeType="1"/>
            </p:cNvSpPr>
            <p:nvPr/>
          </p:nvSpPr>
          <p:spPr bwMode="auto">
            <a:xfrm flipH="1" flipV="1">
              <a:off x="3915" y="2215"/>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4" name="Line 515">
              <a:extLst>
                <a:ext uri="{FF2B5EF4-FFF2-40B4-BE49-F238E27FC236}">
                  <a16:creationId xmlns:a16="http://schemas.microsoft.com/office/drawing/2014/main" id="{3AAA559F-EF24-66BF-C78A-08172FDB5699}"/>
                </a:ext>
              </a:extLst>
            </p:cNvPr>
            <p:cNvSpPr>
              <a:spLocks noChangeShapeType="1"/>
            </p:cNvSpPr>
            <p:nvPr/>
          </p:nvSpPr>
          <p:spPr bwMode="auto">
            <a:xfrm flipH="1" flipV="1">
              <a:off x="3915" y="2199"/>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5" name="Line 516">
              <a:extLst>
                <a:ext uri="{FF2B5EF4-FFF2-40B4-BE49-F238E27FC236}">
                  <a16:creationId xmlns:a16="http://schemas.microsoft.com/office/drawing/2014/main" id="{721DB36B-C60A-0815-E41B-F48A3C812602}"/>
                </a:ext>
              </a:extLst>
            </p:cNvPr>
            <p:cNvSpPr>
              <a:spLocks noChangeShapeType="1"/>
            </p:cNvSpPr>
            <p:nvPr/>
          </p:nvSpPr>
          <p:spPr bwMode="auto">
            <a:xfrm flipH="1" flipV="1">
              <a:off x="3915" y="218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6" name="Line 517">
              <a:extLst>
                <a:ext uri="{FF2B5EF4-FFF2-40B4-BE49-F238E27FC236}">
                  <a16:creationId xmlns:a16="http://schemas.microsoft.com/office/drawing/2014/main" id="{D6350DAD-B9C9-84A8-AD81-7A9DBCF7C6D0}"/>
                </a:ext>
              </a:extLst>
            </p:cNvPr>
            <p:cNvSpPr>
              <a:spLocks noChangeShapeType="1"/>
            </p:cNvSpPr>
            <p:nvPr/>
          </p:nvSpPr>
          <p:spPr bwMode="auto">
            <a:xfrm flipH="1" flipV="1">
              <a:off x="3915" y="2165"/>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7" name="Line 518">
              <a:extLst>
                <a:ext uri="{FF2B5EF4-FFF2-40B4-BE49-F238E27FC236}">
                  <a16:creationId xmlns:a16="http://schemas.microsoft.com/office/drawing/2014/main" id="{CCC13B2E-030D-A413-31FD-9F9A595895D3}"/>
                </a:ext>
              </a:extLst>
            </p:cNvPr>
            <p:cNvSpPr>
              <a:spLocks noChangeShapeType="1"/>
            </p:cNvSpPr>
            <p:nvPr/>
          </p:nvSpPr>
          <p:spPr bwMode="auto">
            <a:xfrm>
              <a:off x="1940" y="2350"/>
              <a:ext cx="0" cy="113"/>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8" name="Line 519">
              <a:extLst>
                <a:ext uri="{FF2B5EF4-FFF2-40B4-BE49-F238E27FC236}">
                  <a16:creationId xmlns:a16="http://schemas.microsoft.com/office/drawing/2014/main" id="{8DB19DFF-7005-2151-4BA0-F4B1FDA1CD07}"/>
                </a:ext>
              </a:extLst>
            </p:cNvPr>
            <p:cNvSpPr>
              <a:spLocks noChangeShapeType="1"/>
            </p:cNvSpPr>
            <p:nvPr/>
          </p:nvSpPr>
          <p:spPr bwMode="auto">
            <a:xfrm>
              <a:off x="3923" y="2133"/>
              <a:ext cx="0" cy="44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59" name="Line 520">
              <a:extLst>
                <a:ext uri="{FF2B5EF4-FFF2-40B4-BE49-F238E27FC236}">
                  <a16:creationId xmlns:a16="http://schemas.microsoft.com/office/drawing/2014/main" id="{880F0E3E-2089-EF50-58FB-E28A19471905}"/>
                </a:ext>
              </a:extLst>
            </p:cNvPr>
            <p:cNvSpPr>
              <a:spLocks noChangeShapeType="1"/>
            </p:cNvSpPr>
            <p:nvPr/>
          </p:nvSpPr>
          <p:spPr bwMode="auto">
            <a:xfrm>
              <a:off x="3915" y="2110"/>
              <a:ext cx="0" cy="466"/>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0" name="Line 521">
              <a:extLst>
                <a:ext uri="{FF2B5EF4-FFF2-40B4-BE49-F238E27FC236}">
                  <a16:creationId xmlns:a16="http://schemas.microsoft.com/office/drawing/2014/main" id="{0368A4A2-A382-2638-7013-48CEB7AD6777}"/>
                </a:ext>
              </a:extLst>
            </p:cNvPr>
            <p:cNvSpPr>
              <a:spLocks noChangeShapeType="1"/>
            </p:cNvSpPr>
            <p:nvPr/>
          </p:nvSpPr>
          <p:spPr bwMode="auto">
            <a:xfrm flipV="1">
              <a:off x="3207" y="2330"/>
              <a:ext cx="128" cy="15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1" name="Line 522">
              <a:extLst>
                <a:ext uri="{FF2B5EF4-FFF2-40B4-BE49-F238E27FC236}">
                  <a16:creationId xmlns:a16="http://schemas.microsoft.com/office/drawing/2014/main" id="{2A97B525-F7FD-5DE8-93B4-A15FE45483F3}"/>
                </a:ext>
              </a:extLst>
            </p:cNvPr>
            <p:cNvSpPr>
              <a:spLocks noChangeShapeType="1"/>
            </p:cNvSpPr>
            <p:nvPr/>
          </p:nvSpPr>
          <p:spPr bwMode="auto">
            <a:xfrm flipV="1">
              <a:off x="3830" y="2267"/>
              <a:ext cx="6"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2" name="Line 523">
              <a:extLst>
                <a:ext uri="{FF2B5EF4-FFF2-40B4-BE49-F238E27FC236}">
                  <a16:creationId xmlns:a16="http://schemas.microsoft.com/office/drawing/2014/main" id="{58ACE725-8865-3050-4F57-A9418DB6911B}"/>
                </a:ext>
              </a:extLst>
            </p:cNvPr>
            <p:cNvSpPr>
              <a:spLocks noChangeShapeType="1"/>
            </p:cNvSpPr>
            <p:nvPr/>
          </p:nvSpPr>
          <p:spPr bwMode="auto">
            <a:xfrm flipV="1">
              <a:off x="3822" y="2261"/>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3" name="Line 524">
              <a:extLst>
                <a:ext uri="{FF2B5EF4-FFF2-40B4-BE49-F238E27FC236}">
                  <a16:creationId xmlns:a16="http://schemas.microsoft.com/office/drawing/2014/main" id="{45DA3B0F-A3E5-016A-D307-8EC5FF6292B0}"/>
                </a:ext>
              </a:extLst>
            </p:cNvPr>
            <p:cNvSpPr>
              <a:spLocks noChangeShapeType="1"/>
            </p:cNvSpPr>
            <p:nvPr/>
          </p:nvSpPr>
          <p:spPr bwMode="auto">
            <a:xfrm flipV="1">
              <a:off x="3802" y="2254"/>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4" name="Line 525">
              <a:extLst>
                <a:ext uri="{FF2B5EF4-FFF2-40B4-BE49-F238E27FC236}">
                  <a16:creationId xmlns:a16="http://schemas.microsoft.com/office/drawing/2014/main" id="{9FEE1EF1-441E-6BBB-CF48-5DF9121ECFE5}"/>
                </a:ext>
              </a:extLst>
            </p:cNvPr>
            <p:cNvSpPr>
              <a:spLocks noChangeShapeType="1"/>
            </p:cNvSpPr>
            <p:nvPr/>
          </p:nvSpPr>
          <p:spPr bwMode="auto">
            <a:xfrm flipV="1">
              <a:off x="3788" y="2250"/>
              <a:ext cx="6"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5" name="Line 526">
              <a:extLst>
                <a:ext uri="{FF2B5EF4-FFF2-40B4-BE49-F238E27FC236}">
                  <a16:creationId xmlns:a16="http://schemas.microsoft.com/office/drawing/2014/main" id="{7C8DAD7A-9D29-FC17-37F1-E32FE8A8C52E}"/>
                </a:ext>
              </a:extLst>
            </p:cNvPr>
            <p:cNvSpPr>
              <a:spLocks noChangeShapeType="1"/>
            </p:cNvSpPr>
            <p:nvPr/>
          </p:nvSpPr>
          <p:spPr bwMode="auto">
            <a:xfrm flipV="1">
              <a:off x="3773" y="2250"/>
              <a:ext cx="8" cy="1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6" name="Line 527">
              <a:extLst>
                <a:ext uri="{FF2B5EF4-FFF2-40B4-BE49-F238E27FC236}">
                  <a16:creationId xmlns:a16="http://schemas.microsoft.com/office/drawing/2014/main" id="{2C6B03D1-9ADA-C286-74AB-5BB90B109ABB}"/>
                </a:ext>
              </a:extLst>
            </p:cNvPr>
            <p:cNvSpPr>
              <a:spLocks noChangeShapeType="1"/>
            </p:cNvSpPr>
            <p:nvPr/>
          </p:nvSpPr>
          <p:spPr bwMode="auto">
            <a:xfrm flipV="1">
              <a:off x="3825" y="2364"/>
              <a:ext cx="27" cy="2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7" name="Line 528">
              <a:extLst>
                <a:ext uri="{FF2B5EF4-FFF2-40B4-BE49-F238E27FC236}">
                  <a16:creationId xmlns:a16="http://schemas.microsoft.com/office/drawing/2014/main" id="{F12D451C-2411-802C-AE39-FDC1E5444764}"/>
                </a:ext>
              </a:extLst>
            </p:cNvPr>
            <p:cNvSpPr>
              <a:spLocks noChangeShapeType="1"/>
            </p:cNvSpPr>
            <p:nvPr/>
          </p:nvSpPr>
          <p:spPr bwMode="auto">
            <a:xfrm>
              <a:off x="3628" y="1968"/>
              <a:ext cx="0" cy="843"/>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8" name="Line 529">
              <a:extLst>
                <a:ext uri="{FF2B5EF4-FFF2-40B4-BE49-F238E27FC236}">
                  <a16:creationId xmlns:a16="http://schemas.microsoft.com/office/drawing/2014/main" id="{F846E0E4-162D-FF9E-88C8-7DA72D4B881C}"/>
                </a:ext>
              </a:extLst>
            </p:cNvPr>
            <p:cNvSpPr>
              <a:spLocks noChangeShapeType="1"/>
            </p:cNvSpPr>
            <p:nvPr/>
          </p:nvSpPr>
          <p:spPr bwMode="auto">
            <a:xfrm flipV="1">
              <a:off x="2198" y="1968"/>
              <a:ext cx="0" cy="48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69" name="Line 530">
              <a:extLst>
                <a:ext uri="{FF2B5EF4-FFF2-40B4-BE49-F238E27FC236}">
                  <a16:creationId xmlns:a16="http://schemas.microsoft.com/office/drawing/2014/main" id="{ABD93648-EAD5-45C7-BC8C-3A1EC3C29B99}"/>
                </a:ext>
              </a:extLst>
            </p:cNvPr>
            <p:cNvSpPr>
              <a:spLocks noChangeShapeType="1"/>
            </p:cNvSpPr>
            <p:nvPr/>
          </p:nvSpPr>
          <p:spPr bwMode="auto">
            <a:xfrm flipV="1">
              <a:off x="2912" y="1862"/>
              <a:ext cx="2"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70" name="Freeform 535">
              <a:extLst>
                <a:ext uri="{FF2B5EF4-FFF2-40B4-BE49-F238E27FC236}">
                  <a16:creationId xmlns:a16="http://schemas.microsoft.com/office/drawing/2014/main" id="{680BAC07-D2BD-4EB4-31C6-1DF063B0181D}"/>
                </a:ext>
              </a:extLst>
            </p:cNvPr>
            <p:cNvSpPr>
              <a:spLocks/>
            </p:cNvSpPr>
            <p:nvPr/>
          </p:nvSpPr>
          <p:spPr bwMode="auto">
            <a:xfrm>
              <a:off x="3445" y="2354"/>
              <a:ext cx="44" cy="85"/>
            </a:xfrm>
            <a:custGeom>
              <a:avLst/>
              <a:gdLst>
                <a:gd name="T0" fmla="*/ 0 w 44"/>
                <a:gd name="T1" fmla="*/ 84 h 85"/>
                <a:gd name="T2" fmla="*/ 21 w 44"/>
                <a:gd name="T3" fmla="*/ 80 h 85"/>
                <a:gd name="T4" fmla="*/ 36 w 44"/>
                <a:gd name="T5" fmla="*/ 64 h 85"/>
                <a:gd name="T6" fmla="*/ 43 w 44"/>
                <a:gd name="T7" fmla="*/ 43 h 85"/>
                <a:gd name="T8" fmla="*/ 36 w 44"/>
                <a:gd name="T9" fmla="*/ 22 h 85"/>
                <a:gd name="T10" fmla="*/ 21 w 44"/>
                <a:gd name="T11" fmla="*/ 6 h 85"/>
                <a:gd name="T12" fmla="*/ 0 w 44"/>
                <a:gd name="T13" fmla="*/ 0 h 85"/>
                <a:gd name="T14" fmla="*/ 0 60000 65536"/>
                <a:gd name="T15" fmla="*/ 0 60000 65536"/>
                <a:gd name="T16" fmla="*/ 0 60000 65536"/>
                <a:gd name="T17" fmla="*/ 0 60000 65536"/>
                <a:gd name="T18" fmla="*/ 0 60000 65536"/>
                <a:gd name="T19" fmla="*/ 0 60000 65536"/>
                <a:gd name="T20" fmla="*/ 0 60000 65536"/>
                <a:gd name="T21" fmla="*/ 0 w 44"/>
                <a:gd name="T22" fmla="*/ 0 h 85"/>
                <a:gd name="T23" fmla="*/ 44 w 44"/>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85">
                  <a:moveTo>
                    <a:pt x="0" y="84"/>
                  </a:moveTo>
                  <a:lnTo>
                    <a:pt x="21" y="80"/>
                  </a:lnTo>
                  <a:lnTo>
                    <a:pt x="36" y="64"/>
                  </a:lnTo>
                  <a:lnTo>
                    <a:pt x="43" y="43"/>
                  </a:lnTo>
                  <a:lnTo>
                    <a:pt x="36" y="22"/>
                  </a:lnTo>
                  <a:lnTo>
                    <a:pt x="21" y="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71" name="Line 532">
              <a:extLst>
                <a:ext uri="{FF2B5EF4-FFF2-40B4-BE49-F238E27FC236}">
                  <a16:creationId xmlns:a16="http://schemas.microsoft.com/office/drawing/2014/main" id="{EECDA4CD-2A78-D186-0ACE-E765D8692504}"/>
                </a:ext>
              </a:extLst>
            </p:cNvPr>
            <p:cNvSpPr>
              <a:spLocks noChangeShapeType="1"/>
            </p:cNvSpPr>
            <p:nvPr/>
          </p:nvSpPr>
          <p:spPr bwMode="auto">
            <a:xfrm flipV="1">
              <a:off x="3388" y="2360"/>
              <a:ext cx="0"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72" name="Line 533">
              <a:extLst>
                <a:ext uri="{FF2B5EF4-FFF2-40B4-BE49-F238E27FC236}">
                  <a16:creationId xmlns:a16="http://schemas.microsoft.com/office/drawing/2014/main" id="{5AED7CA0-2207-80EB-2A64-CAC39666B023}"/>
                </a:ext>
              </a:extLst>
            </p:cNvPr>
            <p:cNvSpPr>
              <a:spLocks noChangeShapeType="1"/>
            </p:cNvSpPr>
            <p:nvPr/>
          </p:nvSpPr>
          <p:spPr bwMode="auto">
            <a:xfrm>
              <a:off x="3356" y="2360"/>
              <a:ext cx="0"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73" name="Freeform 538">
              <a:extLst>
                <a:ext uri="{FF2B5EF4-FFF2-40B4-BE49-F238E27FC236}">
                  <a16:creationId xmlns:a16="http://schemas.microsoft.com/office/drawing/2014/main" id="{F8419914-87C1-DD8B-463B-0756178B0DD1}"/>
                </a:ext>
              </a:extLst>
            </p:cNvPr>
            <p:cNvSpPr>
              <a:spLocks/>
            </p:cNvSpPr>
            <p:nvPr/>
          </p:nvSpPr>
          <p:spPr bwMode="auto">
            <a:xfrm>
              <a:off x="3356" y="2353"/>
              <a:ext cx="33" cy="33"/>
            </a:xfrm>
            <a:custGeom>
              <a:avLst/>
              <a:gdLst>
                <a:gd name="T0" fmla="*/ 32 w 33"/>
                <a:gd name="T1" fmla="*/ 17 h 33"/>
                <a:gd name="T2" fmla="*/ 28 w 33"/>
                <a:gd name="T3" fmla="*/ 4 h 33"/>
                <a:gd name="T4" fmla="*/ 17 w 33"/>
                <a:gd name="T5" fmla="*/ 0 h 33"/>
                <a:gd name="T6" fmla="*/ 5 w 33"/>
                <a:gd name="T7" fmla="*/ 4 h 33"/>
                <a:gd name="T8" fmla="*/ 0 w 33"/>
                <a:gd name="T9" fmla="*/ 17 h 33"/>
                <a:gd name="T10" fmla="*/ 5 w 33"/>
                <a:gd name="T11" fmla="*/ 27 h 33"/>
                <a:gd name="T12" fmla="*/ 17 w 33"/>
                <a:gd name="T13" fmla="*/ 32 h 33"/>
                <a:gd name="T14" fmla="*/ 28 w 33"/>
                <a:gd name="T15" fmla="*/ 27 h 33"/>
                <a:gd name="T16" fmla="*/ 32 w 33"/>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32" y="17"/>
                  </a:moveTo>
                  <a:lnTo>
                    <a:pt x="28" y="4"/>
                  </a:lnTo>
                  <a:lnTo>
                    <a:pt x="17" y="0"/>
                  </a:lnTo>
                  <a:lnTo>
                    <a:pt x="5" y="4"/>
                  </a:lnTo>
                  <a:lnTo>
                    <a:pt x="0" y="17"/>
                  </a:lnTo>
                  <a:lnTo>
                    <a:pt x="5" y="27"/>
                  </a:lnTo>
                  <a:lnTo>
                    <a:pt x="17" y="32"/>
                  </a:lnTo>
                  <a:lnTo>
                    <a:pt x="28" y="27"/>
                  </a:lnTo>
                  <a:lnTo>
                    <a:pt x="32" y="1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74" name="Freeform 539">
              <a:extLst>
                <a:ext uri="{FF2B5EF4-FFF2-40B4-BE49-F238E27FC236}">
                  <a16:creationId xmlns:a16="http://schemas.microsoft.com/office/drawing/2014/main" id="{DE828C84-0230-4070-1BEF-52806788C24C}"/>
                </a:ext>
              </a:extLst>
            </p:cNvPr>
            <p:cNvSpPr>
              <a:spLocks/>
            </p:cNvSpPr>
            <p:nvPr/>
          </p:nvSpPr>
          <p:spPr bwMode="auto">
            <a:xfrm>
              <a:off x="3410" y="2347"/>
              <a:ext cx="17" cy="17"/>
            </a:xfrm>
            <a:custGeom>
              <a:avLst/>
              <a:gdLst>
                <a:gd name="T0" fmla="*/ 0 w 17"/>
                <a:gd name="T1" fmla="*/ 0 h 17"/>
                <a:gd name="T2" fmla="*/ 4 w 17"/>
                <a:gd name="T3" fmla="*/ 10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4" y="10"/>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75" name="Line 536">
              <a:extLst>
                <a:ext uri="{FF2B5EF4-FFF2-40B4-BE49-F238E27FC236}">
                  <a16:creationId xmlns:a16="http://schemas.microsoft.com/office/drawing/2014/main" id="{5A1881CB-B2E3-9ED1-11D7-1373496EC21A}"/>
                </a:ext>
              </a:extLst>
            </p:cNvPr>
            <p:cNvSpPr>
              <a:spLocks noChangeShapeType="1"/>
            </p:cNvSpPr>
            <p:nvPr/>
          </p:nvSpPr>
          <p:spPr bwMode="auto">
            <a:xfrm>
              <a:off x="3335" y="2122"/>
              <a:ext cx="0" cy="39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76" name="Freeform 541">
              <a:extLst>
                <a:ext uri="{FF2B5EF4-FFF2-40B4-BE49-F238E27FC236}">
                  <a16:creationId xmlns:a16="http://schemas.microsoft.com/office/drawing/2014/main" id="{75D5CCEC-7AD1-6664-790F-E8124E2FABF5}"/>
                </a:ext>
              </a:extLst>
            </p:cNvPr>
            <p:cNvSpPr>
              <a:spLocks/>
            </p:cNvSpPr>
            <p:nvPr/>
          </p:nvSpPr>
          <p:spPr bwMode="auto">
            <a:xfrm>
              <a:off x="3710" y="2250"/>
              <a:ext cx="154" cy="153"/>
            </a:xfrm>
            <a:custGeom>
              <a:avLst/>
              <a:gdLst>
                <a:gd name="T0" fmla="*/ 57 w 154"/>
                <a:gd name="T1" fmla="*/ 0 h 153"/>
                <a:gd name="T2" fmla="*/ 29 w 154"/>
                <a:gd name="T3" fmla="*/ 14 h 153"/>
                <a:gd name="T4" fmla="*/ 11 w 154"/>
                <a:gd name="T5" fmla="*/ 37 h 153"/>
                <a:gd name="T6" fmla="*/ 0 w 154"/>
                <a:gd name="T7" fmla="*/ 65 h 153"/>
                <a:gd name="T8" fmla="*/ 2 w 154"/>
                <a:gd name="T9" fmla="*/ 94 h 153"/>
                <a:gd name="T10" fmla="*/ 14 w 154"/>
                <a:gd name="T11" fmla="*/ 121 h 153"/>
                <a:gd name="T12" fmla="*/ 36 w 154"/>
                <a:gd name="T13" fmla="*/ 141 h 153"/>
                <a:gd name="T14" fmla="*/ 63 w 154"/>
                <a:gd name="T15" fmla="*/ 152 h 153"/>
                <a:gd name="T16" fmla="*/ 92 w 154"/>
                <a:gd name="T17" fmla="*/ 152 h 153"/>
                <a:gd name="T18" fmla="*/ 120 w 154"/>
                <a:gd name="T19" fmla="*/ 141 h 153"/>
                <a:gd name="T20" fmla="*/ 141 w 154"/>
                <a:gd name="T21" fmla="*/ 121 h 153"/>
                <a:gd name="T22" fmla="*/ 153 w 154"/>
                <a:gd name="T23" fmla="*/ 94 h 153"/>
                <a:gd name="T24" fmla="*/ 153 w 154"/>
                <a:gd name="T25" fmla="*/ 65 h 153"/>
                <a:gd name="T26" fmla="*/ 144 w 154"/>
                <a:gd name="T27" fmla="*/ 37 h 153"/>
                <a:gd name="T28" fmla="*/ 124 w 154"/>
                <a:gd name="T29" fmla="*/ 14 h 153"/>
                <a:gd name="T30" fmla="*/ 98 w 154"/>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4"/>
                <a:gd name="T49" fmla="*/ 0 h 153"/>
                <a:gd name="T50" fmla="*/ 154 w 154"/>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4" h="153">
                  <a:moveTo>
                    <a:pt x="57" y="0"/>
                  </a:moveTo>
                  <a:lnTo>
                    <a:pt x="29" y="14"/>
                  </a:lnTo>
                  <a:lnTo>
                    <a:pt x="11" y="37"/>
                  </a:lnTo>
                  <a:lnTo>
                    <a:pt x="0" y="65"/>
                  </a:lnTo>
                  <a:lnTo>
                    <a:pt x="2" y="94"/>
                  </a:lnTo>
                  <a:lnTo>
                    <a:pt x="14" y="121"/>
                  </a:lnTo>
                  <a:lnTo>
                    <a:pt x="36" y="141"/>
                  </a:lnTo>
                  <a:lnTo>
                    <a:pt x="63" y="152"/>
                  </a:lnTo>
                  <a:lnTo>
                    <a:pt x="92" y="152"/>
                  </a:lnTo>
                  <a:lnTo>
                    <a:pt x="120" y="141"/>
                  </a:lnTo>
                  <a:lnTo>
                    <a:pt x="141" y="121"/>
                  </a:lnTo>
                  <a:lnTo>
                    <a:pt x="153" y="94"/>
                  </a:lnTo>
                  <a:lnTo>
                    <a:pt x="153" y="65"/>
                  </a:lnTo>
                  <a:lnTo>
                    <a:pt x="144" y="37"/>
                  </a:lnTo>
                  <a:lnTo>
                    <a:pt x="124" y="14"/>
                  </a:lnTo>
                  <a:lnTo>
                    <a:pt x="98"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77" name="Freeform 542">
              <a:extLst>
                <a:ext uri="{FF2B5EF4-FFF2-40B4-BE49-F238E27FC236}">
                  <a16:creationId xmlns:a16="http://schemas.microsoft.com/office/drawing/2014/main" id="{5AB8E79B-BAB3-A7D0-F9DB-A3A196A5CED6}"/>
                </a:ext>
              </a:extLst>
            </p:cNvPr>
            <p:cNvSpPr>
              <a:spLocks/>
            </p:cNvSpPr>
            <p:nvPr/>
          </p:nvSpPr>
          <p:spPr bwMode="auto">
            <a:xfrm>
              <a:off x="3703" y="2244"/>
              <a:ext cx="169" cy="166"/>
            </a:xfrm>
            <a:custGeom>
              <a:avLst/>
              <a:gdLst>
                <a:gd name="T0" fmla="*/ 61 w 169"/>
                <a:gd name="T1" fmla="*/ 0 h 166"/>
                <a:gd name="T2" fmla="*/ 32 w 169"/>
                <a:gd name="T3" fmla="*/ 14 h 166"/>
                <a:gd name="T4" fmla="*/ 10 w 169"/>
                <a:gd name="T5" fmla="*/ 39 h 166"/>
                <a:gd name="T6" fmla="*/ 0 w 169"/>
                <a:gd name="T7" fmla="*/ 69 h 166"/>
                <a:gd name="T8" fmla="*/ 1 w 169"/>
                <a:gd name="T9" fmla="*/ 101 h 166"/>
                <a:gd name="T10" fmla="*/ 15 w 169"/>
                <a:gd name="T11" fmla="*/ 130 h 166"/>
                <a:gd name="T12" fmla="*/ 38 w 169"/>
                <a:gd name="T13" fmla="*/ 153 h 166"/>
                <a:gd name="T14" fmla="*/ 68 w 169"/>
                <a:gd name="T15" fmla="*/ 165 h 166"/>
                <a:gd name="T16" fmla="*/ 101 w 169"/>
                <a:gd name="T17" fmla="*/ 165 h 166"/>
                <a:gd name="T18" fmla="*/ 131 w 169"/>
                <a:gd name="T19" fmla="*/ 153 h 166"/>
                <a:gd name="T20" fmla="*/ 154 w 169"/>
                <a:gd name="T21" fmla="*/ 130 h 166"/>
                <a:gd name="T22" fmla="*/ 166 w 169"/>
                <a:gd name="T23" fmla="*/ 101 h 166"/>
                <a:gd name="T24" fmla="*/ 168 w 169"/>
                <a:gd name="T25" fmla="*/ 69 h 166"/>
                <a:gd name="T26" fmla="*/ 157 w 169"/>
                <a:gd name="T27" fmla="*/ 39 h 166"/>
                <a:gd name="T28" fmla="*/ 136 w 169"/>
                <a:gd name="T29" fmla="*/ 14 h 166"/>
                <a:gd name="T30" fmla="*/ 107 w 169"/>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9"/>
                <a:gd name="T49" fmla="*/ 0 h 166"/>
                <a:gd name="T50" fmla="*/ 169 w 169"/>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9" h="166">
                  <a:moveTo>
                    <a:pt x="61" y="0"/>
                  </a:moveTo>
                  <a:lnTo>
                    <a:pt x="32" y="14"/>
                  </a:lnTo>
                  <a:lnTo>
                    <a:pt x="10" y="39"/>
                  </a:lnTo>
                  <a:lnTo>
                    <a:pt x="0" y="69"/>
                  </a:lnTo>
                  <a:lnTo>
                    <a:pt x="1" y="101"/>
                  </a:lnTo>
                  <a:lnTo>
                    <a:pt x="15" y="130"/>
                  </a:lnTo>
                  <a:lnTo>
                    <a:pt x="38" y="153"/>
                  </a:lnTo>
                  <a:lnTo>
                    <a:pt x="68" y="165"/>
                  </a:lnTo>
                  <a:lnTo>
                    <a:pt x="101" y="165"/>
                  </a:lnTo>
                  <a:lnTo>
                    <a:pt x="131" y="153"/>
                  </a:lnTo>
                  <a:lnTo>
                    <a:pt x="154" y="130"/>
                  </a:lnTo>
                  <a:lnTo>
                    <a:pt x="166" y="101"/>
                  </a:lnTo>
                  <a:lnTo>
                    <a:pt x="168" y="69"/>
                  </a:lnTo>
                  <a:lnTo>
                    <a:pt x="157" y="39"/>
                  </a:lnTo>
                  <a:lnTo>
                    <a:pt x="136" y="14"/>
                  </a:lnTo>
                  <a:lnTo>
                    <a:pt x="107"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78" name="Freeform 543">
              <a:extLst>
                <a:ext uri="{FF2B5EF4-FFF2-40B4-BE49-F238E27FC236}">
                  <a16:creationId xmlns:a16="http://schemas.microsoft.com/office/drawing/2014/main" id="{5AEADD59-604A-F9AF-6691-058F4573910D}"/>
                </a:ext>
              </a:extLst>
            </p:cNvPr>
            <p:cNvSpPr>
              <a:spLocks/>
            </p:cNvSpPr>
            <p:nvPr/>
          </p:nvSpPr>
          <p:spPr bwMode="auto">
            <a:xfrm>
              <a:off x="3718" y="2258"/>
              <a:ext cx="138" cy="137"/>
            </a:xfrm>
            <a:custGeom>
              <a:avLst/>
              <a:gdLst>
                <a:gd name="T0" fmla="*/ 137 w 138"/>
                <a:gd name="T1" fmla="*/ 67 h 137"/>
                <a:gd name="T2" fmla="*/ 128 w 138"/>
                <a:gd name="T3" fmla="*/ 34 h 137"/>
                <a:gd name="T4" fmla="*/ 104 w 138"/>
                <a:gd name="T5" fmla="*/ 9 h 137"/>
                <a:gd name="T6" fmla="*/ 69 w 138"/>
                <a:gd name="T7" fmla="*/ 0 h 137"/>
                <a:gd name="T8" fmla="*/ 35 w 138"/>
                <a:gd name="T9" fmla="*/ 9 h 137"/>
                <a:gd name="T10" fmla="*/ 9 w 138"/>
                <a:gd name="T11" fmla="*/ 34 h 137"/>
                <a:gd name="T12" fmla="*/ 0 w 138"/>
                <a:gd name="T13" fmla="*/ 67 h 137"/>
                <a:gd name="T14" fmla="*/ 9 w 138"/>
                <a:gd name="T15" fmla="*/ 102 h 137"/>
                <a:gd name="T16" fmla="*/ 35 w 138"/>
                <a:gd name="T17" fmla="*/ 127 h 137"/>
                <a:gd name="T18" fmla="*/ 69 w 138"/>
                <a:gd name="T19" fmla="*/ 136 h 137"/>
                <a:gd name="T20" fmla="*/ 104 w 138"/>
                <a:gd name="T21" fmla="*/ 127 h 137"/>
                <a:gd name="T22" fmla="*/ 128 w 138"/>
                <a:gd name="T23" fmla="*/ 102 h 137"/>
                <a:gd name="T24" fmla="*/ 137 w 138"/>
                <a:gd name="T25" fmla="*/ 67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137"/>
                <a:gd name="T41" fmla="*/ 138 w 138"/>
                <a:gd name="T42" fmla="*/ 137 h 1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137">
                  <a:moveTo>
                    <a:pt x="137" y="67"/>
                  </a:moveTo>
                  <a:lnTo>
                    <a:pt x="128" y="34"/>
                  </a:lnTo>
                  <a:lnTo>
                    <a:pt x="104" y="9"/>
                  </a:lnTo>
                  <a:lnTo>
                    <a:pt x="69" y="0"/>
                  </a:lnTo>
                  <a:lnTo>
                    <a:pt x="35" y="9"/>
                  </a:lnTo>
                  <a:lnTo>
                    <a:pt x="9" y="34"/>
                  </a:lnTo>
                  <a:lnTo>
                    <a:pt x="0" y="67"/>
                  </a:lnTo>
                  <a:lnTo>
                    <a:pt x="9" y="102"/>
                  </a:lnTo>
                  <a:lnTo>
                    <a:pt x="35" y="127"/>
                  </a:lnTo>
                  <a:lnTo>
                    <a:pt x="69" y="136"/>
                  </a:lnTo>
                  <a:lnTo>
                    <a:pt x="104" y="127"/>
                  </a:lnTo>
                  <a:lnTo>
                    <a:pt x="128" y="102"/>
                  </a:lnTo>
                  <a:lnTo>
                    <a:pt x="137" y="6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79" name="Freeform 544">
              <a:extLst>
                <a:ext uri="{FF2B5EF4-FFF2-40B4-BE49-F238E27FC236}">
                  <a16:creationId xmlns:a16="http://schemas.microsoft.com/office/drawing/2014/main" id="{3C7433F6-9792-881D-101E-3C38D4773F15}"/>
                </a:ext>
              </a:extLst>
            </p:cNvPr>
            <p:cNvSpPr>
              <a:spLocks/>
            </p:cNvSpPr>
            <p:nvPr/>
          </p:nvSpPr>
          <p:spPr bwMode="auto">
            <a:xfrm>
              <a:off x="3712" y="2250"/>
              <a:ext cx="152" cy="153"/>
            </a:xfrm>
            <a:custGeom>
              <a:avLst/>
              <a:gdLst>
                <a:gd name="T0" fmla="*/ 151 w 152"/>
                <a:gd name="T1" fmla="*/ 75 h 153"/>
                <a:gd name="T2" fmla="*/ 140 w 152"/>
                <a:gd name="T3" fmla="*/ 39 h 153"/>
                <a:gd name="T4" fmla="*/ 113 w 152"/>
                <a:gd name="T5" fmla="*/ 11 h 153"/>
                <a:gd name="T6" fmla="*/ 75 w 152"/>
                <a:gd name="T7" fmla="*/ 0 h 153"/>
                <a:gd name="T8" fmla="*/ 38 w 152"/>
                <a:gd name="T9" fmla="*/ 11 h 153"/>
                <a:gd name="T10" fmla="*/ 9 w 152"/>
                <a:gd name="T11" fmla="*/ 39 h 153"/>
                <a:gd name="T12" fmla="*/ 0 w 152"/>
                <a:gd name="T13" fmla="*/ 75 h 153"/>
                <a:gd name="T14" fmla="*/ 9 w 152"/>
                <a:gd name="T15" fmla="*/ 114 h 153"/>
                <a:gd name="T16" fmla="*/ 38 w 152"/>
                <a:gd name="T17" fmla="*/ 141 h 153"/>
                <a:gd name="T18" fmla="*/ 75 w 152"/>
                <a:gd name="T19" fmla="*/ 152 h 153"/>
                <a:gd name="T20" fmla="*/ 113 w 152"/>
                <a:gd name="T21" fmla="*/ 141 h 153"/>
                <a:gd name="T22" fmla="*/ 140 w 152"/>
                <a:gd name="T23" fmla="*/ 114 h 153"/>
                <a:gd name="T24" fmla="*/ 151 w 152"/>
                <a:gd name="T25" fmla="*/ 75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153"/>
                <a:gd name="T41" fmla="*/ 152 w 152"/>
                <a:gd name="T42" fmla="*/ 153 h 1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153">
                  <a:moveTo>
                    <a:pt x="151" y="75"/>
                  </a:moveTo>
                  <a:lnTo>
                    <a:pt x="140" y="39"/>
                  </a:lnTo>
                  <a:lnTo>
                    <a:pt x="113" y="11"/>
                  </a:lnTo>
                  <a:lnTo>
                    <a:pt x="75" y="0"/>
                  </a:lnTo>
                  <a:lnTo>
                    <a:pt x="38" y="11"/>
                  </a:lnTo>
                  <a:lnTo>
                    <a:pt x="9" y="39"/>
                  </a:lnTo>
                  <a:lnTo>
                    <a:pt x="0" y="75"/>
                  </a:lnTo>
                  <a:lnTo>
                    <a:pt x="9" y="114"/>
                  </a:lnTo>
                  <a:lnTo>
                    <a:pt x="38" y="141"/>
                  </a:lnTo>
                  <a:lnTo>
                    <a:pt x="75" y="152"/>
                  </a:lnTo>
                  <a:lnTo>
                    <a:pt x="113" y="141"/>
                  </a:lnTo>
                  <a:lnTo>
                    <a:pt x="140" y="114"/>
                  </a:lnTo>
                  <a:lnTo>
                    <a:pt x="151" y="75"/>
                  </a:lnTo>
                </a:path>
              </a:pathLst>
            </a:custGeom>
            <a:solidFill>
              <a:srgbClr val="00CC00"/>
            </a:solidFill>
            <a:ln w="25400" cap="rnd">
              <a:solidFill>
                <a:srgbClr val="000000"/>
              </a:solidFill>
              <a:round/>
              <a:headEnd type="none" w="sm" len="sm"/>
              <a:tailEnd type="none" w="sm" len="sm"/>
            </a:ln>
          </p:spPr>
          <p:txBody>
            <a:bodyPr/>
            <a:lstStyle/>
            <a:p>
              <a:endParaRPr lang="en-SE"/>
            </a:p>
          </p:txBody>
        </p:sp>
        <p:sp>
          <p:nvSpPr>
            <p:cNvPr id="40480" name="Line 541">
              <a:extLst>
                <a:ext uri="{FF2B5EF4-FFF2-40B4-BE49-F238E27FC236}">
                  <a16:creationId xmlns:a16="http://schemas.microsoft.com/office/drawing/2014/main" id="{A0E38B3C-CECD-FBFB-F100-173CB60643EA}"/>
                </a:ext>
              </a:extLst>
            </p:cNvPr>
            <p:cNvSpPr>
              <a:spLocks noChangeShapeType="1"/>
            </p:cNvSpPr>
            <p:nvPr/>
          </p:nvSpPr>
          <p:spPr bwMode="auto">
            <a:xfrm flipV="1">
              <a:off x="3410" y="2345"/>
              <a:ext cx="0" cy="17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81" name="Freeform 546">
              <a:extLst>
                <a:ext uri="{FF2B5EF4-FFF2-40B4-BE49-F238E27FC236}">
                  <a16:creationId xmlns:a16="http://schemas.microsoft.com/office/drawing/2014/main" id="{284F9F52-CAEC-4D06-DCD7-93EFE8C058DB}"/>
                </a:ext>
              </a:extLst>
            </p:cNvPr>
            <p:cNvSpPr>
              <a:spLocks/>
            </p:cNvSpPr>
            <p:nvPr/>
          </p:nvSpPr>
          <p:spPr bwMode="auto">
            <a:xfrm>
              <a:off x="2537" y="1862"/>
              <a:ext cx="752" cy="753"/>
            </a:xfrm>
            <a:custGeom>
              <a:avLst/>
              <a:gdLst>
                <a:gd name="T0" fmla="*/ 751 w 752"/>
                <a:gd name="T1" fmla="*/ 376 h 753"/>
                <a:gd name="T2" fmla="*/ 741 w 752"/>
                <a:gd name="T3" fmla="*/ 292 h 753"/>
                <a:gd name="T4" fmla="*/ 714 w 752"/>
                <a:gd name="T5" fmla="*/ 213 h 753"/>
                <a:gd name="T6" fmla="*/ 668 w 752"/>
                <a:gd name="T7" fmla="*/ 143 h 753"/>
                <a:gd name="T8" fmla="*/ 609 w 752"/>
                <a:gd name="T9" fmla="*/ 83 h 753"/>
                <a:gd name="T10" fmla="*/ 538 w 752"/>
                <a:gd name="T11" fmla="*/ 39 h 753"/>
                <a:gd name="T12" fmla="*/ 459 w 752"/>
                <a:gd name="T13" fmla="*/ 11 h 753"/>
                <a:gd name="T14" fmla="*/ 375 w 752"/>
                <a:gd name="T15" fmla="*/ 0 h 753"/>
                <a:gd name="T16" fmla="*/ 291 w 752"/>
                <a:gd name="T17" fmla="*/ 11 h 753"/>
                <a:gd name="T18" fmla="*/ 213 w 752"/>
                <a:gd name="T19" fmla="*/ 39 h 753"/>
                <a:gd name="T20" fmla="*/ 142 w 752"/>
                <a:gd name="T21" fmla="*/ 83 h 753"/>
                <a:gd name="T22" fmla="*/ 82 w 752"/>
                <a:gd name="T23" fmla="*/ 143 h 753"/>
                <a:gd name="T24" fmla="*/ 38 w 752"/>
                <a:gd name="T25" fmla="*/ 213 h 753"/>
                <a:gd name="T26" fmla="*/ 10 w 752"/>
                <a:gd name="T27" fmla="*/ 292 h 753"/>
                <a:gd name="T28" fmla="*/ 0 w 752"/>
                <a:gd name="T29" fmla="*/ 376 h 753"/>
                <a:gd name="T30" fmla="*/ 10 w 752"/>
                <a:gd name="T31" fmla="*/ 460 h 753"/>
                <a:gd name="T32" fmla="*/ 38 w 752"/>
                <a:gd name="T33" fmla="*/ 540 h 753"/>
                <a:gd name="T34" fmla="*/ 82 w 752"/>
                <a:gd name="T35" fmla="*/ 610 h 753"/>
                <a:gd name="T36" fmla="*/ 142 w 752"/>
                <a:gd name="T37" fmla="*/ 670 h 753"/>
                <a:gd name="T38" fmla="*/ 213 w 752"/>
                <a:gd name="T39" fmla="*/ 714 h 753"/>
                <a:gd name="T40" fmla="*/ 291 w 752"/>
                <a:gd name="T41" fmla="*/ 741 h 753"/>
                <a:gd name="T42" fmla="*/ 375 w 752"/>
                <a:gd name="T43" fmla="*/ 752 h 753"/>
                <a:gd name="T44" fmla="*/ 459 w 752"/>
                <a:gd name="T45" fmla="*/ 741 h 753"/>
                <a:gd name="T46" fmla="*/ 538 w 752"/>
                <a:gd name="T47" fmla="*/ 714 h 753"/>
                <a:gd name="T48" fmla="*/ 609 w 752"/>
                <a:gd name="T49" fmla="*/ 670 h 753"/>
                <a:gd name="T50" fmla="*/ 668 w 752"/>
                <a:gd name="T51" fmla="*/ 610 h 753"/>
                <a:gd name="T52" fmla="*/ 714 w 752"/>
                <a:gd name="T53" fmla="*/ 540 h 753"/>
                <a:gd name="T54" fmla="*/ 741 w 752"/>
                <a:gd name="T55" fmla="*/ 460 h 753"/>
                <a:gd name="T56" fmla="*/ 751 w 752"/>
                <a:gd name="T57" fmla="*/ 376 h 7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2"/>
                <a:gd name="T88" fmla="*/ 0 h 753"/>
                <a:gd name="T89" fmla="*/ 752 w 752"/>
                <a:gd name="T90" fmla="*/ 753 h 7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2" h="753">
                  <a:moveTo>
                    <a:pt x="751" y="376"/>
                  </a:moveTo>
                  <a:lnTo>
                    <a:pt x="741" y="292"/>
                  </a:lnTo>
                  <a:lnTo>
                    <a:pt x="714" y="213"/>
                  </a:lnTo>
                  <a:lnTo>
                    <a:pt x="668" y="143"/>
                  </a:lnTo>
                  <a:lnTo>
                    <a:pt x="609" y="83"/>
                  </a:lnTo>
                  <a:lnTo>
                    <a:pt x="538" y="39"/>
                  </a:lnTo>
                  <a:lnTo>
                    <a:pt x="459" y="11"/>
                  </a:lnTo>
                  <a:lnTo>
                    <a:pt x="375" y="0"/>
                  </a:lnTo>
                  <a:lnTo>
                    <a:pt x="291" y="11"/>
                  </a:lnTo>
                  <a:lnTo>
                    <a:pt x="213" y="39"/>
                  </a:lnTo>
                  <a:lnTo>
                    <a:pt x="142" y="83"/>
                  </a:lnTo>
                  <a:lnTo>
                    <a:pt x="82" y="143"/>
                  </a:lnTo>
                  <a:lnTo>
                    <a:pt x="38" y="213"/>
                  </a:lnTo>
                  <a:lnTo>
                    <a:pt x="10" y="292"/>
                  </a:lnTo>
                  <a:lnTo>
                    <a:pt x="0" y="376"/>
                  </a:lnTo>
                  <a:lnTo>
                    <a:pt x="10" y="460"/>
                  </a:lnTo>
                  <a:lnTo>
                    <a:pt x="38" y="540"/>
                  </a:lnTo>
                  <a:lnTo>
                    <a:pt x="82" y="610"/>
                  </a:lnTo>
                  <a:lnTo>
                    <a:pt x="142" y="670"/>
                  </a:lnTo>
                  <a:lnTo>
                    <a:pt x="213" y="714"/>
                  </a:lnTo>
                  <a:lnTo>
                    <a:pt x="291" y="741"/>
                  </a:lnTo>
                  <a:lnTo>
                    <a:pt x="375" y="752"/>
                  </a:lnTo>
                  <a:lnTo>
                    <a:pt x="459" y="741"/>
                  </a:lnTo>
                  <a:lnTo>
                    <a:pt x="538" y="714"/>
                  </a:lnTo>
                  <a:lnTo>
                    <a:pt x="609" y="670"/>
                  </a:lnTo>
                  <a:lnTo>
                    <a:pt x="668" y="610"/>
                  </a:lnTo>
                  <a:lnTo>
                    <a:pt x="714" y="540"/>
                  </a:lnTo>
                  <a:lnTo>
                    <a:pt x="741" y="460"/>
                  </a:lnTo>
                  <a:lnTo>
                    <a:pt x="751" y="376"/>
                  </a:lnTo>
                </a:path>
              </a:pathLst>
            </a:custGeom>
            <a:solidFill>
              <a:srgbClr val="FF66CC"/>
            </a:solidFill>
            <a:ln w="50800" cap="rnd">
              <a:solidFill>
                <a:schemeClr val="tx1"/>
              </a:solidFill>
              <a:round/>
              <a:headEnd type="none" w="sm" len="sm"/>
              <a:tailEnd type="none" w="sm" len="sm"/>
            </a:ln>
          </p:spPr>
          <p:txBody>
            <a:bodyPr/>
            <a:lstStyle/>
            <a:p>
              <a:endParaRPr lang="en-SE"/>
            </a:p>
          </p:txBody>
        </p:sp>
        <p:sp>
          <p:nvSpPr>
            <p:cNvPr id="40482" name="Line 543">
              <a:extLst>
                <a:ext uri="{FF2B5EF4-FFF2-40B4-BE49-F238E27FC236}">
                  <a16:creationId xmlns:a16="http://schemas.microsoft.com/office/drawing/2014/main" id="{678CCB78-A318-B84D-0933-07456461891E}"/>
                </a:ext>
              </a:extLst>
            </p:cNvPr>
            <p:cNvSpPr>
              <a:spLocks noChangeShapeType="1"/>
            </p:cNvSpPr>
            <p:nvPr/>
          </p:nvSpPr>
          <p:spPr bwMode="auto">
            <a:xfrm flipH="1">
              <a:off x="2706" y="2776"/>
              <a:ext cx="4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83" name="Line 544">
              <a:extLst>
                <a:ext uri="{FF2B5EF4-FFF2-40B4-BE49-F238E27FC236}">
                  <a16:creationId xmlns:a16="http://schemas.microsoft.com/office/drawing/2014/main" id="{FADD08EC-5654-A05E-F54E-ED085EB791F3}"/>
                </a:ext>
              </a:extLst>
            </p:cNvPr>
            <p:cNvSpPr>
              <a:spLocks noChangeShapeType="1"/>
            </p:cNvSpPr>
            <p:nvPr/>
          </p:nvSpPr>
          <p:spPr bwMode="auto">
            <a:xfrm flipH="1">
              <a:off x="2706" y="2726"/>
              <a:ext cx="4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84" name="Line 545">
              <a:extLst>
                <a:ext uri="{FF2B5EF4-FFF2-40B4-BE49-F238E27FC236}">
                  <a16:creationId xmlns:a16="http://schemas.microsoft.com/office/drawing/2014/main" id="{51B3DD96-E692-6F88-39F9-AEB7A550A6F0}"/>
                </a:ext>
              </a:extLst>
            </p:cNvPr>
            <p:cNvSpPr>
              <a:spLocks noChangeShapeType="1"/>
            </p:cNvSpPr>
            <p:nvPr/>
          </p:nvSpPr>
          <p:spPr bwMode="auto">
            <a:xfrm flipH="1">
              <a:off x="2787" y="2628"/>
              <a:ext cx="2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85" name="Line 546">
              <a:extLst>
                <a:ext uri="{FF2B5EF4-FFF2-40B4-BE49-F238E27FC236}">
                  <a16:creationId xmlns:a16="http://schemas.microsoft.com/office/drawing/2014/main" id="{2DB72F3F-5BD0-794A-B125-3FDFAE2BA9AB}"/>
                </a:ext>
              </a:extLst>
            </p:cNvPr>
            <p:cNvSpPr>
              <a:spLocks noChangeShapeType="1"/>
            </p:cNvSpPr>
            <p:nvPr/>
          </p:nvSpPr>
          <p:spPr bwMode="auto">
            <a:xfrm>
              <a:off x="2637" y="2710"/>
              <a:ext cx="0" cy="12"/>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86" name="Freeform 551">
              <a:extLst>
                <a:ext uri="{FF2B5EF4-FFF2-40B4-BE49-F238E27FC236}">
                  <a16:creationId xmlns:a16="http://schemas.microsoft.com/office/drawing/2014/main" id="{EE6CFFF1-D145-36B4-661C-E8E0A5D6527A}"/>
                </a:ext>
              </a:extLst>
            </p:cNvPr>
            <p:cNvSpPr>
              <a:spLocks/>
            </p:cNvSpPr>
            <p:nvPr/>
          </p:nvSpPr>
          <p:spPr bwMode="auto">
            <a:xfrm>
              <a:off x="2463" y="2640"/>
              <a:ext cx="99" cy="97"/>
            </a:xfrm>
            <a:custGeom>
              <a:avLst/>
              <a:gdLst>
                <a:gd name="T0" fmla="*/ 98 w 99"/>
                <a:gd name="T1" fmla="*/ 49 h 97"/>
                <a:gd name="T2" fmla="*/ 92 w 99"/>
                <a:gd name="T3" fmla="*/ 24 h 97"/>
                <a:gd name="T4" fmla="*/ 74 w 99"/>
                <a:gd name="T5" fmla="*/ 6 h 97"/>
                <a:gd name="T6" fmla="*/ 49 w 99"/>
                <a:gd name="T7" fmla="*/ 0 h 97"/>
                <a:gd name="T8" fmla="*/ 25 w 99"/>
                <a:gd name="T9" fmla="*/ 6 h 97"/>
                <a:gd name="T10" fmla="*/ 8 w 99"/>
                <a:gd name="T11" fmla="*/ 24 h 97"/>
                <a:gd name="T12" fmla="*/ 0 w 99"/>
                <a:gd name="T13" fmla="*/ 49 h 97"/>
                <a:gd name="T14" fmla="*/ 8 w 99"/>
                <a:gd name="T15" fmla="*/ 73 h 97"/>
                <a:gd name="T16" fmla="*/ 25 w 99"/>
                <a:gd name="T17" fmla="*/ 90 h 97"/>
                <a:gd name="T18" fmla="*/ 49 w 99"/>
                <a:gd name="T19" fmla="*/ 96 h 97"/>
                <a:gd name="T20" fmla="*/ 74 w 99"/>
                <a:gd name="T21" fmla="*/ 90 h 97"/>
                <a:gd name="T22" fmla="*/ 92 w 99"/>
                <a:gd name="T23" fmla="*/ 73 h 97"/>
                <a:gd name="T24" fmla="*/ 98 w 99"/>
                <a:gd name="T25" fmla="*/ 49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9"/>
                <a:gd name="T40" fmla="*/ 0 h 97"/>
                <a:gd name="T41" fmla="*/ 99 w 99"/>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9" h="97">
                  <a:moveTo>
                    <a:pt x="98" y="49"/>
                  </a:moveTo>
                  <a:lnTo>
                    <a:pt x="92" y="24"/>
                  </a:lnTo>
                  <a:lnTo>
                    <a:pt x="74" y="6"/>
                  </a:lnTo>
                  <a:lnTo>
                    <a:pt x="49" y="0"/>
                  </a:lnTo>
                  <a:lnTo>
                    <a:pt x="25" y="6"/>
                  </a:lnTo>
                  <a:lnTo>
                    <a:pt x="8" y="24"/>
                  </a:lnTo>
                  <a:lnTo>
                    <a:pt x="0" y="49"/>
                  </a:lnTo>
                  <a:lnTo>
                    <a:pt x="8" y="73"/>
                  </a:lnTo>
                  <a:lnTo>
                    <a:pt x="25" y="90"/>
                  </a:lnTo>
                  <a:lnTo>
                    <a:pt x="49" y="96"/>
                  </a:lnTo>
                  <a:lnTo>
                    <a:pt x="74" y="90"/>
                  </a:lnTo>
                  <a:lnTo>
                    <a:pt x="92" y="73"/>
                  </a:lnTo>
                  <a:lnTo>
                    <a:pt x="98" y="4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87" name="Freeform 552">
              <a:extLst>
                <a:ext uri="{FF2B5EF4-FFF2-40B4-BE49-F238E27FC236}">
                  <a16:creationId xmlns:a16="http://schemas.microsoft.com/office/drawing/2014/main" id="{D446B0ED-6D0D-6774-AC71-BCF737A2ABE8}"/>
                </a:ext>
              </a:extLst>
            </p:cNvPr>
            <p:cNvSpPr>
              <a:spLocks/>
            </p:cNvSpPr>
            <p:nvPr/>
          </p:nvSpPr>
          <p:spPr bwMode="auto">
            <a:xfrm>
              <a:off x="2460" y="2635"/>
              <a:ext cx="107" cy="107"/>
            </a:xfrm>
            <a:custGeom>
              <a:avLst/>
              <a:gdLst>
                <a:gd name="T0" fmla="*/ 106 w 107"/>
                <a:gd name="T1" fmla="*/ 54 h 107"/>
                <a:gd name="T2" fmla="*/ 98 w 107"/>
                <a:gd name="T3" fmla="*/ 26 h 107"/>
                <a:gd name="T4" fmla="*/ 78 w 107"/>
                <a:gd name="T5" fmla="*/ 8 h 107"/>
                <a:gd name="T6" fmla="*/ 52 w 107"/>
                <a:gd name="T7" fmla="*/ 0 h 107"/>
                <a:gd name="T8" fmla="*/ 26 w 107"/>
                <a:gd name="T9" fmla="*/ 8 h 107"/>
                <a:gd name="T10" fmla="*/ 6 w 107"/>
                <a:gd name="T11" fmla="*/ 26 h 107"/>
                <a:gd name="T12" fmla="*/ 0 w 107"/>
                <a:gd name="T13" fmla="*/ 54 h 107"/>
                <a:gd name="T14" fmla="*/ 6 w 107"/>
                <a:gd name="T15" fmla="*/ 80 h 107"/>
                <a:gd name="T16" fmla="*/ 26 w 107"/>
                <a:gd name="T17" fmla="*/ 100 h 107"/>
                <a:gd name="T18" fmla="*/ 52 w 107"/>
                <a:gd name="T19" fmla="*/ 106 h 107"/>
                <a:gd name="T20" fmla="*/ 78 w 107"/>
                <a:gd name="T21" fmla="*/ 100 h 107"/>
                <a:gd name="T22" fmla="*/ 98 w 107"/>
                <a:gd name="T23" fmla="*/ 80 h 107"/>
                <a:gd name="T24" fmla="*/ 106 w 107"/>
                <a:gd name="T25" fmla="*/ 54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7"/>
                <a:gd name="T40" fmla="*/ 0 h 107"/>
                <a:gd name="T41" fmla="*/ 107 w 107"/>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7" h="107">
                  <a:moveTo>
                    <a:pt x="106" y="54"/>
                  </a:moveTo>
                  <a:lnTo>
                    <a:pt x="98" y="26"/>
                  </a:lnTo>
                  <a:lnTo>
                    <a:pt x="78" y="8"/>
                  </a:lnTo>
                  <a:lnTo>
                    <a:pt x="52" y="0"/>
                  </a:lnTo>
                  <a:lnTo>
                    <a:pt x="26" y="8"/>
                  </a:lnTo>
                  <a:lnTo>
                    <a:pt x="6" y="26"/>
                  </a:lnTo>
                  <a:lnTo>
                    <a:pt x="0" y="54"/>
                  </a:lnTo>
                  <a:lnTo>
                    <a:pt x="6" y="80"/>
                  </a:lnTo>
                  <a:lnTo>
                    <a:pt x="26" y="100"/>
                  </a:lnTo>
                  <a:lnTo>
                    <a:pt x="52" y="106"/>
                  </a:lnTo>
                  <a:lnTo>
                    <a:pt x="78" y="100"/>
                  </a:lnTo>
                  <a:lnTo>
                    <a:pt x="98" y="80"/>
                  </a:lnTo>
                  <a:lnTo>
                    <a:pt x="106" y="54"/>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88" name="Line 549">
              <a:extLst>
                <a:ext uri="{FF2B5EF4-FFF2-40B4-BE49-F238E27FC236}">
                  <a16:creationId xmlns:a16="http://schemas.microsoft.com/office/drawing/2014/main" id="{42833030-7D17-D875-E146-67ACE0CB4665}"/>
                </a:ext>
              </a:extLst>
            </p:cNvPr>
            <p:cNvSpPr>
              <a:spLocks noChangeShapeType="1"/>
            </p:cNvSpPr>
            <p:nvPr/>
          </p:nvSpPr>
          <p:spPr bwMode="auto">
            <a:xfrm>
              <a:off x="2418" y="2614"/>
              <a:ext cx="0" cy="1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89" name="Line 550">
              <a:extLst>
                <a:ext uri="{FF2B5EF4-FFF2-40B4-BE49-F238E27FC236}">
                  <a16:creationId xmlns:a16="http://schemas.microsoft.com/office/drawing/2014/main" id="{0A320AE1-1478-1B13-E2D9-1C58F1D7926B}"/>
                </a:ext>
              </a:extLst>
            </p:cNvPr>
            <p:cNvSpPr>
              <a:spLocks noChangeShapeType="1"/>
            </p:cNvSpPr>
            <p:nvPr/>
          </p:nvSpPr>
          <p:spPr bwMode="auto">
            <a:xfrm flipV="1">
              <a:off x="2210" y="2675"/>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90" name="Line 551">
              <a:extLst>
                <a:ext uri="{FF2B5EF4-FFF2-40B4-BE49-F238E27FC236}">
                  <a16:creationId xmlns:a16="http://schemas.microsoft.com/office/drawing/2014/main" id="{BE14FEBD-0BD6-711A-109D-48D49B37182F}"/>
                </a:ext>
              </a:extLst>
            </p:cNvPr>
            <p:cNvSpPr>
              <a:spLocks noChangeShapeType="1"/>
            </p:cNvSpPr>
            <p:nvPr/>
          </p:nvSpPr>
          <p:spPr bwMode="auto">
            <a:xfrm flipV="1">
              <a:off x="2236" y="2675"/>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91" name="Freeform 556">
              <a:extLst>
                <a:ext uri="{FF2B5EF4-FFF2-40B4-BE49-F238E27FC236}">
                  <a16:creationId xmlns:a16="http://schemas.microsoft.com/office/drawing/2014/main" id="{699CB483-A20B-2DF9-0DF3-10E070B8F5A6}"/>
                </a:ext>
              </a:extLst>
            </p:cNvPr>
            <p:cNvSpPr>
              <a:spLocks/>
            </p:cNvSpPr>
            <p:nvPr/>
          </p:nvSpPr>
          <p:spPr bwMode="auto">
            <a:xfrm>
              <a:off x="2207" y="2675"/>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92" name="Line 553">
              <a:extLst>
                <a:ext uri="{FF2B5EF4-FFF2-40B4-BE49-F238E27FC236}">
                  <a16:creationId xmlns:a16="http://schemas.microsoft.com/office/drawing/2014/main" id="{12DE47C0-D3D0-766A-E0F7-B05E5EA0D45A}"/>
                </a:ext>
              </a:extLst>
            </p:cNvPr>
            <p:cNvSpPr>
              <a:spLocks noChangeShapeType="1"/>
            </p:cNvSpPr>
            <p:nvPr/>
          </p:nvSpPr>
          <p:spPr bwMode="auto">
            <a:xfrm>
              <a:off x="2210" y="2680"/>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93" name="Freeform 558">
              <a:extLst>
                <a:ext uri="{FF2B5EF4-FFF2-40B4-BE49-F238E27FC236}">
                  <a16:creationId xmlns:a16="http://schemas.microsoft.com/office/drawing/2014/main" id="{8818FEF1-6662-76B7-9A04-8816960601DD}"/>
                </a:ext>
              </a:extLst>
            </p:cNvPr>
            <p:cNvSpPr>
              <a:spLocks/>
            </p:cNvSpPr>
            <p:nvPr/>
          </p:nvSpPr>
          <p:spPr bwMode="auto">
            <a:xfrm>
              <a:off x="2193" y="2675"/>
              <a:ext cx="17" cy="17"/>
            </a:xfrm>
            <a:custGeom>
              <a:avLst/>
              <a:gdLst>
                <a:gd name="T0" fmla="*/ 16 w 17"/>
                <a:gd name="T1" fmla="*/ 0 h 17"/>
                <a:gd name="T2" fmla="*/ 0 w 17"/>
                <a:gd name="T3" fmla="*/ 8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8"/>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94" name="Line 555">
              <a:extLst>
                <a:ext uri="{FF2B5EF4-FFF2-40B4-BE49-F238E27FC236}">
                  <a16:creationId xmlns:a16="http://schemas.microsoft.com/office/drawing/2014/main" id="{EA9CCC49-9434-A030-4B07-684512CD0CB9}"/>
                </a:ext>
              </a:extLst>
            </p:cNvPr>
            <p:cNvSpPr>
              <a:spLocks noChangeShapeType="1"/>
            </p:cNvSpPr>
            <p:nvPr/>
          </p:nvSpPr>
          <p:spPr bwMode="auto">
            <a:xfrm>
              <a:off x="2193" y="2680"/>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95" name="Line 556">
              <a:extLst>
                <a:ext uri="{FF2B5EF4-FFF2-40B4-BE49-F238E27FC236}">
                  <a16:creationId xmlns:a16="http://schemas.microsoft.com/office/drawing/2014/main" id="{21917CC8-16F7-9897-3240-03CFE5DA5FBA}"/>
                </a:ext>
              </a:extLst>
            </p:cNvPr>
            <p:cNvSpPr>
              <a:spLocks noChangeShapeType="1"/>
            </p:cNvSpPr>
            <p:nvPr/>
          </p:nvSpPr>
          <p:spPr bwMode="auto">
            <a:xfrm flipH="1" flipV="1">
              <a:off x="2236" y="2675"/>
              <a:ext cx="1"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96" name="Freeform 561">
              <a:extLst>
                <a:ext uri="{FF2B5EF4-FFF2-40B4-BE49-F238E27FC236}">
                  <a16:creationId xmlns:a16="http://schemas.microsoft.com/office/drawing/2014/main" id="{F695C10E-A394-0F9D-13EA-EFCAD170C02E}"/>
                </a:ext>
              </a:extLst>
            </p:cNvPr>
            <p:cNvSpPr>
              <a:spLocks/>
            </p:cNvSpPr>
            <p:nvPr/>
          </p:nvSpPr>
          <p:spPr bwMode="auto">
            <a:xfrm>
              <a:off x="2248" y="2675"/>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497" name="Line 558">
              <a:extLst>
                <a:ext uri="{FF2B5EF4-FFF2-40B4-BE49-F238E27FC236}">
                  <a16:creationId xmlns:a16="http://schemas.microsoft.com/office/drawing/2014/main" id="{4D86DF39-DC9B-B897-5B3C-9AD9E2B1F175}"/>
                </a:ext>
              </a:extLst>
            </p:cNvPr>
            <p:cNvSpPr>
              <a:spLocks noChangeShapeType="1"/>
            </p:cNvSpPr>
            <p:nvPr/>
          </p:nvSpPr>
          <p:spPr bwMode="auto">
            <a:xfrm flipV="1">
              <a:off x="2251" y="2680"/>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98" name="Line 559">
              <a:extLst>
                <a:ext uri="{FF2B5EF4-FFF2-40B4-BE49-F238E27FC236}">
                  <a16:creationId xmlns:a16="http://schemas.microsoft.com/office/drawing/2014/main" id="{A3C46262-7032-07B1-D728-B86D095CA789}"/>
                </a:ext>
              </a:extLst>
            </p:cNvPr>
            <p:cNvSpPr>
              <a:spLocks noChangeShapeType="1"/>
            </p:cNvSpPr>
            <p:nvPr/>
          </p:nvSpPr>
          <p:spPr bwMode="auto">
            <a:xfrm flipV="1">
              <a:off x="2237" y="2675"/>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499" name="Line 560">
              <a:extLst>
                <a:ext uri="{FF2B5EF4-FFF2-40B4-BE49-F238E27FC236}">
                  <a16:creationId xmlns:a16="http://schemas.microsoft.com/office/drawing/2014/main" id="{3EE2A474-BE37-5607-F20A-77C80CC6F995}"/>
                </a:ext>
              </a:extLst>
            </p:cNvPr>
            <p:cNvSpPr>
              <a:spLocks noChangeShapeType="1"/>
            </p:cNvSpPr>
            <p:nvPr/>
          </p:nvSpPr>
          <p:spPr bwMode="auto">
            <a:xfrm>
              <a:off x="2234" y="2674"/>
              <a:ext cx="0" cy="4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0" name="Line 561">
              <a:extLst>
                <a:ext uri="{FF2B5EF4-FFF2-40B4-BE49-F238E27FC236}">
                  <a16:creationId xmlns:a16="http://schemas.microsoft.com/office/drawing/2014/main" id="{3D01E196-69BE-01C4-BD65-F1A8FFAC9A71}"/>
                </a:ext>
              </a:extLst>
            </p:cNvPr>
            <p:cNvSpPr>
              <a:spLocks noChangeShapeType="1"/>
            </p:cNvSpPr>
            <p:nvPr/>
          </p:nvSpPr>
          <p:spPr bwMode="auto">
            <a:xfrm flipV="1">
              <a:off x="2534" y="2501"/>
              <a:ext cx="100" cy="37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1" name="Line 562">
              <a:extLst>
                <a:ext uri="{FF2B5EF4-FFF2-40B4-BE49-F238E27FC236}">
                  <a16:creationId xmlns:a16="http://schemas.microsoft.com/office/drawing/2014/main" id="{75100F14-9EEE-AEC5-ED21-4B1F0D71C7E7}"/>
                </a:ext>
              </a:extLst>
            </p:cNvPr>
            <p:cNvSpPr>
              <a:spLocks noChangeShapeType="1"/>
            </p:cNvSpPr>
            <p:nvPr/>
          </p:nvSpPr>
          <p:spPr bwMode="auto">
            <a:xfrm>
              <a:off x="2227" y="2634"/>
              <a:ext cx="0" cy="1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2" name="Line 563">
              <a:extLst>
                <a:ext uri="{FF2B5EF4-FFF2-40B4-BE49-F238E27FC236}">
                  <a16:creationId xmlns:a16="http://schemas.microsoft.com/office/drawing/2014/main" id="{6225DAD8-B0F8-BB7F-DA8F-828E99EB3AB8}"/>
                </a:ext>
              </a:extLst>
            </p:cNvPr>
            <p:cNvSpPr>
              <a:spLocks noChangeShapeType="1"/>
            </p:cNvSpPr>
            <p:nvPr/>
          </p:nvSpPr>
          <p:spPr bwMode="auto">
            <a:xfrm flipV="1">
              <a:off x="2211" y="2611"/>
              <a:ext cx="0" cy="20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3" name="Line 564">
              <a:extLst>
                <a:ext uri="{FF2B5EF4-FFF2-40B4-BE49-F238E27FC236}">
                  <a16:creationId xmlns:a16="http://schemas.microsoft.com/office/drawing/2014/main" id="{5024BAF6-18B9-2BD7-6054-7F617321AC36}"/>
                </a:ext>
              </a:extLst>
            </p:cNvPr>
            <p:cNvSpPr>
              <a:spLocks noChangeShapeType="1"/>
            </p:cNvSpPr>
            <p:nvPr/>
          </p:nvSpPr>
          <p:spPr bwMode="auto">
            <a:xfrm flipH="1">
              <a:off x="2418" y="2689"/>
              <a:ext cx="4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4" name="Line 565">
              <a:extLst>
                <a:ext uri="{FF2B5EF4-FFF2-40B4-BE49-F238E27FC236}">
                  <a16:creationId xmlns:a16="http://schemas.microsoft.com/office/drawing/2014/main" id="{AD7BDE07-9A90-FDED-980A-BC05F82D1F82}"/>
                </a:ext>
              </a:extLst>
            </p:cNvPr>
            <p:cNvSpPr>
              <a:spLocks noChangeShapeType="1"/>
            </p:cNvSpPr>
            <p:nvPr/>
          </p:nvSpPr>
          <p:spPr bwMode="auto">
            <a:xfrm>
              <a:off x="2419" y="2767"/>
              <a:ext cx="4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5" name="Line 566">
              <a:extLst>
                <a:ext uri="{FF2B5EF4-FFF2-40B4-BE49-F238E27FC236}">
                  <a16:creationId xmlns:a16="http://schemas.microsoft.com/office/drawing/2014/main" id="{2812CFF8-0080-6D9D-5202-A8621E227129}"/>
                </a:ext>
              </a:extLst>
            </p:cNvPr>
            <p:cNvSpPr>
              <a:spLocks noChangeShapeType="1"/>
            </p:cNvSpPr>
            <p:nvPr/>
          </p:nvSpPr>
          <p:spPr bwMode="auto">
            <a:xfrm>
              <a:off x="2425" y="2781"/>
              <a:ext cx="2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6" name="Line 567">
              <a:extLst>
                <a:ext uri="{FF2B5EF4-FFF2-40B4-BE49-F238E27FC236}">
                  <a16:creationId xmlns:a16="http://schemas.microsoft.com/office/drawing/2014/main" id="{BF4CC03B-7D04-4202-D059-AA1ED6F18BB5}"/>
                </a:ext>
              </a:extLst>
            </p:cNvPr>
            <p:cNvSpPr>
              <a:spLocks noChangeShapeType="1"/>
            </p:cNvSpPr>
            <p:nvPr/>
          </p:nvSpPr>
          <p:spPr bwMode="auto">
            <a:xfrm>
              <a:off x="2430" y="2779"/>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7" name="Line 568">
              <a:extLst>
                <a:ext uri="{FF2B5EF4-FFF2-40B4-BE49-F238E27FC236}">
                  <a16:creationId xmlns:a16="http://schemas.microsoft.com/office/drawing/2014/main" id="{DFC78252-5403-A26B-7D72-EC39D7B0331B}"/>
                </a:ext>
              </a:extLst>
            </p:cNvPr>
            <p:cNvSpPr>
              <a:spLocks noChangeShapeType="1"/>
            </p:cNvSpPr>
            <p:nvPr/>
          </p:nvSpPr>
          <p:spPr bwMode="auto">
            <a:xfrm>
              <a:off x="2418" y="2764"/>
              <a:ext cx="1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8" name="Line 569">
              <a:extLst>
                <a:ext uri="{FF2B5EF4-FFF2-40B4-BE49-F238E27FC236}">
                  <a16:creationId xmlns:a16="http://schemas.microsoft.com/office/drawing/2014/main" id="{4EDB8255-C018-9659-1D20-2FE9A16A9F17}"/>
                </a:ext>
              </a:extLst>
            </p:cNvPr>
            <p:cNvSpPr>
              <a:spLocks noChangeShapeType="1"/>
            </p:cNvSpPr>
            <p:nvPr/>
          </p:nvSpPr>
          <p:spPr bwMode="auto">
            <a:xfrm flipH="1" flipV="1">
              <a:off x="2312" y="284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09" name="Line 570">
              <a:extLst>
                <a:ext uri="{FF2B5EF4-FFF2-40B4-BE49-F238E27FC236}">
                  <a16:creationId xmlns:a16="http://schemas.microsoft.com/office/drawing/2014/main" id="{E7EDFFBF-EE36-57EA-60D4-C427524A9438}"/>
                </a:ext>
              </a:extLst>
            </p:cNvPr>
            <p:cNvSpPr>
              <a:spLocks noChangeShapeType="1"/>
            </p:cNvSpPr>
            <p:nvPr/>
          </p:nvSpPr>
          <p:spPr bwMode="auto">
            <a:xfrm flipH="1" flipV="1">
              <a:off x="2303" y="284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0" name="Line 571">
              <a:extLst>
                <a:ext uri="{FF2B5EF4-FFF2-40B4-BE49-F238E27FC236}">
                  <a16:creationId xmlns:a16="http://schemas.microsoft.com/office/drawing/2014/main" id="{6616F3BE-8AA2-5050-A5DE-C10B9D9DD254}"/>
                </a:ext>
              </a:extLst>
            </p:cNvPr>
            <p:cNvSpPr>
              <a:spLocks noChangeShapeType="1"/>
            </p:cNvSpPr>
            <p:nvPr/>
          </p:nvSpPr>
          <p:spPr bwMode="auto">
            <a:xfrm flipH="1" flipV="1">
              <a:off x="2294" y="284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1" name="Line 572">
              <a:extLst>
                <a:ext uri="{FF2B5EF4-FFF2-40B4-BE49-F238E27FC236}">
                  <a16:creationId xmlns:a16="http://schemas.microsoft.com/office/drawing/2014/main" id="{8A254FBA-4928-B1BB-2BAA-15BDA6C7E4B3}"/>
                </a:ext>
              </a:extLst>
            </p:cNvPr>
            <p:cNvSpPr>
              <a:spLocks noChangeShapeType="1"/>
            </p:cNvSpPr>
            <p:nvPr/>
          </p:nvSpPr>
          <p:spPr bwMode="auto">
            <a:xfrm flipH="1" flipV="1">
              <a:off x="2288" y="2845"/>
              <a:ext cx="3"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2" name="Line 573">
              <a:extLst>
                <a:ext uri="{FF2B5EF4-FFF2-40B4-BE49-F238E27FC236}">
                  <a16:creationId xmlns:a16="http://schemas.microsoft.com/office/drawing/2014/main" id="{87ECBC38-F1AB-1490-59F1-DB0445F5BE65}"/>
                </a:ext>
              </a:extLst>
            </p:cNvPr>
            <p:cNvSpPr>
              <a:spLocks noChangeShapeType="1"/>
            </p:cNvSpPr>
            <p:nvPr/>
          </p:nvSpPr>
          <p:spPr bwMode="auto">
            <a:xfrm flipH="1" flipV="1">
              <a:off x="2370" y="284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3" name="Line 574">
              <a:extLst>
                <a:ext uri="{FF2B5EF4-FFF2-40B4-BE49-F238E27FC236}">
                  <a16:creationId xmlns:a16="http://schemas.microsoft.com/office/drawing/2014/main" id="{546D69C8-016A-4A8D-7DAF-C9A13E5402CA}"/>
                </a:ext>
              </a:extLst>
            </p:cNvPr>
            <p:cNvSpPr>
              <a:spLocks noChangeShapeType="1"/>
            </p:cNvSpPr>
            <p:nvPr/>
          </p:nvSpPr>
          <p:spPr bwMode="auto">
            <a:xfrm flipH="1" flipV="1">
              <a:off x="2524" y="2987"/>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4" name="Line 575">
              <a:extLst>
                <a:ext uri="{FF2B5EF4-FFF2-40B4-BE49-F238E27FC236}">
                  <a16:creationId xmlns:a16="http://schemas.microsoft.com/office/drawing/2014/main" id="{C5D47828-C808-4C69-ADCF-975E06328E2D}"/>
                </a:ext>
              </a:extLst>
            </p:cNvPr>
            <p:cNvSpPr>
              <a:spLocks noChangeShapeType="1"/>
            </p:cNvSpPr>
            <p:nvPr/>
          </p:nvSpPr>
          <p:spPr bwMode="auto">
            <a:xfrm flipH="1" flipV="1">
              <a:off x="2379" y="284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5" name="Line 576">
              <a:extLst>
                <a:ext uri="{FF2B5EF4-FFF2-40B4-BE49-F238E27FC236}">
                  <a16:creationId xmlns:a16="http://schemas.microsoft.com/office/drawing/2014/main" id="{20400268-BA7D-22B4-BA34-AE03AD5E045D}"/>
                </a:ext>
              </a:extLst>
            </p:cNvPr>
            <p:cNvSpPr>
              <a:spLocks noChangeShapeType="1"/>
            </p:cNvSpPr>
            <p:nvPr/>
          </p:nvSpPr>
          <p:spPr bwMode="auto">
            <a:xfrm flipH="1" flipV="1">
              <a:off x="2535" y="2987"/>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6" name="Line 577">
              <a:extLst>
                <a:ext uri="{FF2B5EF4-FFF2-40B4-BE49-F238E27FC236}">
                  <a16:creationId xmlns:a16="http://schemas.microsoft.com/office/drawing/2014/main" id="{9427AF26-1658-FB4F-EE88-4B23872886EA}"/>
                </a:ext>
              </a:extLst>
            </p:cNvPr>
            <p:cNvSpPr>
              <a:spLocks noChangeShapeType="1"/>
            </p:cNvSpPr>
            <p:nvPr/>
          </p:nvSpPr>
          <p:spPr bwMode="auto">
            <a:xfrm flipH="1" flipV="1">
              <a:off x="2389"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7" name="Line 578">
              <a:extLst>
                <a:ext uri="{FF2B5EF4-FFF2-40B4-BE49-F238E27FC236}">
                  <a16:creationId xmlns:a16="http://schemas.microsoft.com/office/drawing/2014/main" id="{4783C640-63F3-6B2D-C928-298BFF301959}"/>
                </a:ext>
              </a:extLst>
            </p:cNvPr>
            <p:cNvSpPr>
              <a:spLocks noChangeShapeType="1"/>
            </p:cNvSpPr>
            <p:nvPr/>
          </p:nvSpPr>
          <p:spPr bwMode="auto">
            <a:xfrm flipH="1" flipV="1">
              <a:off x="2512" y="2965"/>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8" name="Line 579">
              <a:extLst>
                <a:ext uri="{FF2B5EF4-FFF2-40B4-BE49-F238E27FC236}">
                  <a16:creationId xmlns:a16="http://schemas.microsoft.com/office/drawing/2014/main" id="{EA08A221-9F8A-5710-9AE2-64844A4EC829}"/>
                </a:ext>
              </a:extLst>
            </p:cNvPr>
            <p:cNvSpPr>
              <a:spLocks noChangeShapeType="1"/>
            </p:cNvSpPr>
            <p:nvPr/>
          </p:nvSpPr>
          <p:spPr bwMode="auto">
            <a:xfrm flipH="1" flipV="1">
              <a:off x="2544" y="2987"/>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19" name="Line 580">
              <a:extLst>
                <a:ext uri="{FF2B5EF4-FFF2-40B4-BE49-F238E27FC236}">
                  <a16:creationId xmlns:a16="http://schemas.microsoft.com/office/drawing/2014/main" id="{DAE65D9D-F780-DAFF-D8F8-9CDEFC89D25C}"/>
                </a:ext>
              </a:extLst>
            </p:cNvPr>
            <p:cNvSpPr>
              <a:spLocks noChangeShapeType="1"/>
            </p:cNvSpPr>
            <p:nvPr/>
          </p:nvSpPr>
          <p:spPr bwMode="auto">
            <a:xfrm flipH="1" flipV="1">
              <a:off x="2398"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0" name="Line 581">
              <a:extLst>
                <a:ext uri="{FF2B5EF4-FFF2-40B4-BE49-F238E27FC236}">
                  <a16:creationId xmlns:a16="http://schemas.microsoft.com/office/drawing/2014/main" id="{E823E13B-CF36-0C8F-099C-5B4883588BA7}"/>
                </a:ext>
              </a:extLst>
            </p:cNvPr>
            <p:cNvSpPr>
              <a:spLocks noChangeShapeType="1"/>
            </p:cNvSpPr>
            <p:nvPr/>
          </p:nvSpPr>
          <p:spPr bwMode="auto">
            <a:xfrm flipH="1" flipV="1">
              <a:off x="2512" y="2956"/>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1" name="Line 582">
              <a:extLst>
                <a:ext uri="{FF2B5EF4-FFF2-40B4-BE49-F238E27FC236}">
                  <a16:creationId xmlns:a16="http://schemas.microsoft.com/office/drawing/2014/main" id="{900FBA17-05D8-EAE0-6236-ECC9D0926437}"/>
                </a:ext>
              </a:extLst>
            </p:cNvPr>
            <p:cNvSpPr>
              <a:spLocks noChangeShapeType="1"/>
            </p:cNvSpPr>
            <p:nvPr/>
          </p:nvSpPr>
          <p:spPr bwMode="auto">
            <a:xfrm flipH="1" flipV="1">
              <a:off x="2553" y="2987"/>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2" name="Line 583">
              <a:extLst>
                <a:ext uri="{FF2B5EF4-FFF2-40B4-BE49-F238E27FC236}">
                  <a16:creationId xmlns:a16="http://schemas.microsoft.com/office/drawing/2014/main" id="{75C10402-5E8B-688B-8766-77B8C9EEBB80}"/>
                </a:ext>
              </a:extLst>
            </p:cNvPr>
            <p:cNvSpPr>
              <a:spLocks noChangeShapeType="1"/>
            </p:cNvSpPr>
            <p:nvPr/>
          </p:nvSpPr>
          <p:spPr bwMode="auto">
            <a:xfrm flipH="1" flipV="1">
              <a:off x="2408" y="284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3" name="Line 584">
              <a:extLst>
                <a:ext uri="{FF2B5EF4-FFF2-40B4-BE49-F238E27FC236}">
                  <a16:creationId xmlns:a16="http://schemas.microsoft.com/office/drawing/2014/main" id="{9A1B4F47-ABC7-4E5B-4079-84C86C606968}"/>
                </a:ext>
              </a:extLst>
            </p:cNvPr>
            <p:cNvSpPr>
              <a:spLocks noChangeShapeType="1"/>
            </p:cNvSpPr>
            <p:nvPr/>
          </p:nvSpPr>
          <p:spPr bwMode="auto">
            <a:xfrm flipH="1" flipV="1">
              <a:off x="2512" y="2946"/>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4" name="Line 585">
              <a:extLst>
                <a:ext uri="{FF2B5EF4-FFF2-40B4-BE49-F238E27FC236}">
                  <a16:creationId xmlns:a16="http://schemas.microsoft.com/office/drawing/2014/main" id="{9566ED88-C277-7BD3-6D9C-2573FEAEDCA9}"/>
                </a:ext>
              </a:extLst>
            </p:cNvPr>
            <p:cNvSpPr>
              <a:spLocks noChangeShapeType="1"/>
            </p:cNvSpPr>
            <p:nvPr/>
          </p:nvSpPr>
          <p:spPr bwMode="auto">
            <a:xfrm flipH="1" flipV="1">
              <a:off x="2563" y="2987"/>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5" name="Line 586">
              <a:extLst>
                <a:ext uri="{FF2B5EF4-FFF2-40B4-BE49-F238E27FC236}">
                  <a16:creationId xmlns:a16="http://schemas.microsoft.com/office/drawing/2014/main" id="{23803368-A138-0B7F-32B8-74DF4B538183}"/>
                </a:ext>
              </a:extLst>
            </p:cNvPr>
            <p:cNvSpPr>
              <a:spLocks noChangeShapeType="1"/>
            </p:cNvSpPr>
            <p:nvPr/>
          </p:nvSpPr>
          <p:spPr bwMode="auto">
            <a:xfrm flipH="1" flipV="1">
              <a:off x="2418"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6" name="Line 587">
              <a:extLst>
                <a:ext uri="{FF2B5EF4-FFF2-40B4-BE49-F238E27FC236}">
                  <a16:creationId xmlns:a16="http://schemas.microsoft.com/office/drawing/2014/main" id="{51A1468E-7DB6-53A7-24EA-5CEA556DDBC7}"/>
                </a:ext>
              </a:extLst>
            </p:cNvPr>
            <p:cNvSpPr>
              <a:spLocks noChangeShapeType="1"/>
            </p:cNvSpPr>
            <p:nvPr/>
          </p:nvSpPr>
          <p:spPr bwMode="auto">
            <a:xfrm flipH="1" flipV="1">
              <a:off x="2512" y="2936"/>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7" name="Line 588">
              <a:extLst>
                <a:ext uri="{FF2B5EF4-FFF2-40B4-BE49-F238E27FC236}">
                  <a16:creationId xmlns:a16="http://schemas.microsoft.com/office/drawing/2014/main" id="{AAAEFA16-4146-BA76-7444-B0AB8ABB2EC7}"/>
                </a:ext>
              </a:extLst>
            </p:cNvPr>
            <p:cNvSpPr>
              <a:spLocks noChangeShapeType="1"/>
            </p:cNvSpPr>
            <p:nvPr/>
          </p:nvSpPr>
          <p:spPr bwMode="auto">
            <a:xfrm flipH="1" flipV="1">
              <a:off x="2573" y="2987"/>
              <a:ext cx="6"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8" name="Line 589">
              <a:extLst>
                <a:ext uri="{FF2B5EF4-FFF2-40B4-BE49-F238E27FC236}">
                  <a16:creationId xmlns:a16="http://schemas.microsoft.com/office/drawing/2014/main" id="{FE5587B5-347C-6791-0C71-CFB1BE321DFC}"/>
                </a:ext>
              </a:extLst>
            </p:cNvPr>
            <p:cNvSpPr>
              <a:spLocks noChangeShapeType="1"/>
            </p:cNvSpPr>
            <p:nvPr/>
          </p:nvSpPr>
          <p:spPr bwMode="auto">
            <a:xfrm flipH="1" flipV="1">
              <a:off x="2427"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29" name="Line 590">
              <a:extLst>
                <a:ext uri="{FF2B5EF4-FFF2-40B4-BE49-F238E27FC236}">
                  <a16:creationId xmlns:a16="http://schemas.microsoft.com/office/drawing/2014/main" id="{E871DDDD-8CBE-424A-2959-63B865127B0C}"/>
                </a:ext>
              </a:extLst>
            </p:cNvPr>
            <p:cNvSpPr>
              <a:spLocks noChangeShapeType="1"/>
            </p:cNvSpPr>
            <p:nvPr/>
          </p:nvSpPr>
          <p:spPr bwMode="auto">
            <a:xfrm flipH="1" flipV="1">
              <a:off x="2512" y="2927"/>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0" name="Line 591">
              <a:extLst>
                <a:ext uri="{FF2B5EF4-FFF2-40B4-BE49-F238E27FC236}">
                  <a16:creationId xmlns:a16="http://schemas.microsoft.com/office/drawing/2014/main" id="{074C17C9-2D82-DB27-31F4-87A16CB5F604}"/>
                </a:ext>
              </a:extLst>
            </p:cNvPr>
            <p:cNvSpPr>
              <a:spLocks noChangeShapeType="1"/>
            </p:cNvSpPr>
            <p:nvPr/>
          </p:nvSpPr>
          <p:spPr bwMode="auto">
            <a:xfrm flipH="1" flipV="1">
              <a:off x="2512" y="2918"/>
              <a:ext cx="8"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1" name="Line 592">
              <a:extLst>
                <a:ext uri="{FF2B5EF4-FFF2-40B4-BE49-F238E27FC236}">
                  <a16:creationId xmlns:a16="http://schemas.microsoft.com/office/drawing/2014/main" id="{374BD0BE-D065-4639-7F51-65C0EDFC946C}"/>
                </a:ext>
              </a:extLst>
            </p:cNvPr>
            <p:cNvSpPr>
              <a:spLocks noChangeShapeType="1"/>
            </p:cNvSpPr>
            <p:nvPr/>
          </p:nvSpPr>
          <p:spPr bwMode="auto">
            <a:xfrm flipH="1" flipV="1">
              <a:off x="2437" y="2842"/>
              <a:ext cx="6"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2" name="Line 593">
              <a:extLst>
                <a:ext uri="{FF2B5EF4-FFF2-40B4-BE49-F238E27FC236}">
                  <a16:creationId xmlns:a16="http://schemas.microsoft.com/office/drawing/2014/main" id="{E1E41BBA-0FE7-CB44-D487-9D735A9C4958}"/>
                </a:ext>
              </a:extLst>
            </p:cNvPr>
            <p:cNvSpPr>
              <a:spLocks noChangeShapeType="1"/>
            </p:cNvSpPr>
            <p:nvPr/>
          </p:nvSpPr>
          <p:spPr bwMode="auto">
            <a:xfrm flipH="1" flipV="1">
              <a:off x="2512" y="2907"/>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3" name="Line 594">
              <a:extLst>
                <a:ext uri="{FF2B5EF4-FFF2-40B4-BE49-F238E27FC236}">
                  <a16:creationId xmlns:a16="http://schemas.microsoft.com/office/drawing/2014/main" id="{B9704D2E-1F5D-E524-6F9E-6051BF5039FA}"/>
                </a:ext>
              </a:extLst>
            </p:cNvPr>
            <p:cNvSpPr>
              <a:spLocks noChangeShapeType="1"/>
            </p:cNvSpPr>
            <p:nvPr/>
          </p:nvSpPr>
          <p:spPr bwMode="auto">
            <a:xfrm flipH="1" flipV="1">
              <a:off x="2447"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4" name="Line 595">
              <a:extLst>
                <a:ext uri="{FF2B5EF4-FFF2-40B4-BE49-F238E27FC236}">
                  <a16:creationId xmlns:a16="http://schemas.microsoft.com/office/drawing/2014/main" id="{CC6B0A0C-86ED-037B-C670-99A82C9F39F5}"/>
                </a:ext>
              </a:extLst>
            </p:cNvPr>
            <p:cNvSpPr>
              <a:spLocks noChangeShapeType="1"/>
            </p:cNvSpPr>
            <p:nvPr/>
          </p:nvSpPr>
          <p:spPr bwMode="auto">
            <a:xfrm flipH="1" flipV="1">
              <a:off x="2512" y="2898"/>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5" name="Line 596">
              <a:extLst>
                <a:ext uri="{FF2B5EF4-FFF2-40B4-BE49-F238E27FC236}">
                  <a16:creationId xmlns:a16="http://schemas.microsoft.com/office/drawing/2014/main" id="{3BADE16E-14C0-4C9C-2516-A403E4F0AA64}"/>
                </a:ext>
              </a:extLst>
            </p:cNvPr>
            <p:cNvSpPr>
              <a:spLocks noChangeShapeType="1"/>
            </p:cNvSpPr>
            <p:nvPr/>
          </p:nvSpPr>
          <p:spPr bwMode="auto">
            <a:xfrm flipH="1" flipV="1">
              <a:off x="2456"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6" name="Line 597">
              <a:extLst>
                <a:ext uri="{FF2B5EF4-FFF2-40B4-BE49-F238E27FC236}">
                  <a16:creationId xmlns:a16="http://schemas.microsoft.com/office/drawing/2014/main" id="{DF1A73F9-A5F8-3230-91B3-10009B57D685}"/>
                </a:ext>
              </a:extLst>
            </p:cNvPr>
            <p:cNvSpPr>
              <a:spLocks noChangeShapeType="1"/>
            </p:cNvSpPr>
            <p:nvPr/>
          </p:nvSpPr>
          <p:spPr bwMode="auto">
            <a:xfrm flipH="1" flipV="1">
              <a:off x="2512" y="2889"/>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7" name="Line 598">
              <a:extLst>
                <a:ext uri="{FF2B5EF4-FFF2-40B4-BE49-F238E27FC236}">
                  <a16:creationId xmlns:a16="http://schemas.microsoft.com/office/drawing/2014/main" id="{C5B217E9-7FE2-636C-FCEB-7610571D106F}"/>
                </a:ext>
              </a:extLst>
            </p:cNvPr>
            <p:cNvSpPr>
              <a:spLocks noChangeShapeType="1"/>
            </p:cNvSpPr>
            <p:nvPr/>
          </p:nvSpPr>
          <p:spPr bwMode="auto">
            <a:xfrm flipH="1" flipV="1">
              <a:off x="2465"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8" name="Line 599">
              <a:extLst>
                <a:ext uri="{FF2B5EF4-FFF2-40B4-BE49-F238E27FC236}">
                  <a16:creationId xmlns:a16="http://schemas.microsoft.com/office/drawing/2014/main" id="{4B228F90-78B2-139A-CB8A-9562778C8013}"/>
                </a:ext>
              </a:extLst>
            </p:cNvPr>
            <p:cNvSpPr>
              <a:spLocks noChangeShapeType="1"/>
            </p:cNvSpPr>
            <p:nvPr/>
          </p:nvSpPr>
          <p:spPr bwMode="auto">
            <a:xfrm flipH="1" flipV="1">
              <a:off x="2512" y="2880"/>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39" name="Line 600">
              <a:extLst>
                <a:ext uri="{FF2B5EF4-FFF2-40B4-BE49-F238E27FC236}">
                  <a16:creationId xmlns:a16="http://schemas.microsoft.com/office/drawing/2014/main" id="{7F9DED3F-3AEE-4DC2-807D-CF7AE5DA92F5}"/>
                </a:ext>
              </a:extLst>
            </p:cNvPr>
            <p:cNvSpPr>
              <a:spLocks noChangeShapeType="1"/>
            </p:cNvSpPr>
            <p:nvPr/>
          </p:nvSpPr>
          <p:spPr bwMode="auto">
            <a:xfrm flipH="1" flipV="1">
              <a:off x="2476" y="2842"/>
              <a:ext cx="6"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0" name="Line 601">
              <a:extLst>
                <a:ext uri="{FF2B5EF4-FFF2-40B4-BE49-F238E27FC236}">
                  <a16:creationId xmlns:a16="http://schemas.microsoft.com/office/drawing/2014/main" id="{6FCAE74D-30B9-1042-F2D6-F1C5BFCE2BEA}"/>
                </a:ext>
              </a:extLst>
            </p:cNvPr>
            <p:cNvSpPr>
              <a:spLocks noChangeShapeType="1"/>
            </p:cNvSpPr>
            <p:nvPr/>
          </p:nvSpPr>
          <p:spPr bwMode="auto">
            <a:xfrm flipH="1" flipV="1">
              <a:off x="2512" y="2869"/>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1" name="Line 602">
              <a:extLst>
                <a:ext uri="{FF2B5EF4-FFF2-40B4-BE49-F238E27FC236}">
                  <a16:creationId xmlns:a16="http://schemas.microsoft.com/office/drawing/2014/main" id="{670EAE8E-9846-DA07-2FB5-0DFBE6D68F3E}"/>
                </a:ext>
              </a:extLst>
            </p:cNvPr>
            <p:cNvSpPr>
              <a:spLocks noChangeShapeType="1"/>
            </p:cNvSpPr>
            <p:nvPr/>
          </p:nvSpPr>
          <p:spPr bwMode="auto">
            <a:xfrm flipH="1" flipV="1">
              <a:off x="2485"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2" name="Line 603">
              <a:extLst>
                <a:ext uri="{FF2B5EF4-FFF2-40B4-BE49-F238E27FC236}">
                  <a16:creationId xmlns:a16="http://schemas.microsoft.com/office/drawing/2014/main" id="{F1B70C26-2737-AE44-4EA4-6791DE859A85}"/>
                </a:ext>
              </a:extLst>
            </p:cNvPr>
            <p:cNvSpPr>
              <a:spLocks noChangeShapeType="1"/>
            </p:cNvSpPr>
            <p:nvPr/>
          </p:nvSpPr>
          <p:spPr bwMode="auto">
            <a:xfrm flipH="1" flipV="1">
              <a:off x="2512" y="2860"/>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3" name="Line 604">
              <a:extLst>
                <a:ext uri="{FF2B5EF4-FFF2-40B4-BE49-F238E27FC236}">
                  <a16:creationId xmlns:a16="http://schemas.microsoft.com/office/drawing/2014/main" id="{3F6184C0-D2FB-4638-F5DB-752689934786}"/>
                </a:ext>
              </a:extLst>
            </p:cNvPr>
            <p:cNvSpPr>
              <a:spLocks noChangeShapeType="1"/>
            </p:cNvSpPr>
            <p:nvPr/>
          </p:nvSpPr>
          <p:spPr bwMode="auto">
            <a:xfrm flipH="1" flipV="1">
              <a:off x="2494" y="2842"/>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4" name="Line 605">
              <a:extLst>
                <a:ext uri="{FF2B5EF4-FFF2-40B4-BE49-F238E27FC236}">
                  <a16:creationId xmlns:a16="http://schemas.microsoft.com/office/drawing/2014/main" id="{94DC5E57-422A-EF0B-3709-EC03B3E54EF1}"/>
                </a:ext>
              </a:extLst>
            </p:cNvPr>
            <p:cNvSpPr>
              <a:spLocks noChangeShapeType="1"/>
            </p:cNvSpPr>
            <p:nvPr/>
          </p:nvSpPr>
          <p:spPr bwMode="auto">
            <a:xfrm flipH="1" flipV="1">
              <a:off x="2512" y="2851"/>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5" name="Line 606">
              <a:extLst>
                <a:ext uri="{FF2B5EF4-FFF2-40B4-BE49-F238E27FC236}">
                  <a16:creationId xmlns:a16="http://schemas.microsoft.com/office/drawing/2014/main" id="{5BBC8A0D-B76A-8292-81ED-369D10362243}"/>
                </a:ext>
              </a:extLst>
            </p:cNvPr>
            <p:cNvSpPr>
              <a:spLocks noChangeShapeType="1"/>
            </p:cNvSpPr>
            <p:nvPr/>
          </p:nvSpPr>
          <p:spPr bwMode="auto">
            <a:xfrm flipH="1" flipV="1">
              <a:off x="2503" y="2842"/>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6" name="Line 607">
              <a:extLst>
                <a:ext uri="{FF2B5EF4-FFF2-40B4-BE49-F238E27FC236}">
                  <a16:creationId xmlns:a16="http://schemas.microsoft.com/office/drawing/2014/main" id="{92584146-7EC6-6F77-78FB-69D20B9F714F}"/>
                </a:ext>
              </a:extLst>
            </p:cNvPr>
            <p:cNvSpPr>
              <a:spLocks noChangeShapeType="1"/>
            </p:cNvSpPr>
            <p:nvPr/>
          </p:nvSpPr>
          <p:spPr bwMode="auto">
            <a:xfrm flipH="1" flipV="1">
              <a:off x="2514" y="2842"/>
              <a:ext cx="6"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7" name="Line 608">
              <a:extLst>
                <a:ext uri="{FF2B5EF4-FFF2-40B4-BE49-F238E27FC236}">
                  <a16:creationId xmlns:a16="http://schemas.microsoft.com/office/drawing/2014/main" id="{0B32C447-E15C-3B96-2219-EBFDD0DDDD6C}"/>
                </a:ext>
              </a:extLst>
            </p:cNvPr>
            <p:cNvSpPr>
              <a:spLocks noChangeShapeType="1"/>
            </p:cNvSpPr>
            <p:nvPr/>
          </p:nvSpPr>
          <p:spPr bwMode="auto">
            <a:xfrm flipH="1">
              <a:off x="2392" y="2834"/>
              <a:ext cx="4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8" name="Line 609">
              <a:extLst>
                <a:ext uri="{FF2B5EF4-FFF2-40B4-BE49-F238E27FC236}">
                  <a16:creationId xmlns:a16="http://schemas.microsoft.com/office/drawing/2014/main" id="{84FCC0B4-4691-96BF-AE20-0B8ABF61D0FD}"/>
                </a:ext>
              </a:extLst>
            </p:cNvPr>
            <p:cNvSpPr>
              <a:spLocks noChangeShapeType="1"/>
            </p:cNvSpPr>
            <p:nvPr/>
          </p:nvSpPr>
          <p:spPr bwMode="auto">
            <a:xfrm>
              <a:off x="2225" y="2849"/>
              <a:ext cx="28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49" name="Line 610">
              <a:extLst>
                <a:ext uri="{FF2B5EF4-FFF2-40B4-BE49-F238E27FC236}">
                  <a16:creationId xmlns:a16="http://schemas.microsoft.com/office/drawing/2014/main" id="{CFE1932E-6C35-35D8-0BA7-5E111500D6F0}"/>
                </a:ext>
              </a:extLst>
            </p:cNvPr>
            <p:cNvSpPr>
              <a:spLocks noChangeShapeType="1"/>
            </p:cNvSpPr>
            <p:nvPr/>
          </p:nvSpPr>
          <p:spPr bwMode="auto">
            <a:xfrm>
              <a:off x="2225" y="2842"/>
              <a:ext cx="29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0" name="Line 611">
              <a:extLst>
                <a:ext uri="{FF2B5EF4-FFF2-40B4-BE49-F238E27FC236}">
                  <a16:creationId xmlns:a16="http://schemas.microsoft.com/office/drawing/2014/main" id="{28117725-030B-B25C-A239-A3A89406CCE4}"/>
                </a:ext>
              </a:extLst>
            </p:cNvPr>
            <p:cNvSpPr>
              <a:spLocks noChangeShapeType="1"/>
            </p:cNvSpPr>
            <p:nvPr/>
          </p:nvSpPr>
          <p:spPr bwMode="auto">
            <a:xfrm>
              <a:off x="2225" y="2842"/>
              <a:ext cx="3"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1" name="Line 612">
              <a:extLst>
                <a:ext uri="{FF2B5EF4-FFF2-40B4-BE49-F238E27FC236}">
                  <a16:creationId xmlns:a16="http://schemas.microsoft.com/office/drawing/2014/main" id="{9267D18F-F55D-D933-009B-E6F73F35A522}"/>
                </a:ext>
              </a:extLst>
            </p:cNvPr>
            <p:cNvSpPr>
              <a:spLocks noChangeShapeType="1"/>
            </p:cNvSpPr>
            <p:nvPr/>
          </p:nvSpPr>
          <p:spPr bwMode="auto">
            <a:xfrm flipV="1">
              <a:off x="1966" y="2814"/>
              <a:ext cx="3"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2" name="Line 613">
              <a:extLst>
                <a:ext uri="{FF2B5EF4-FFF2-40B4-BE49-F238E27FC236}">
                  <a16:creationId xmlns:a16="http://schemas.microsoft.com/office/drawing/2014/main" id="{E8BB1CDA-3D09-C0CA-26AE-6729843B1704}"/>
                </a:ext>
              </a:extLst>
            </p:cNvPr>
            <p:cNvSpPr>
              <a:spLocks noChangeShapeType="1"/>
            </p:cNvSpPr>
            <p:nvPr/>
          </p:nvSpPr>
          <p:spPr bwMode="auto">
            <a:xfrm>
              <a:off x="1989" y="2808"/>
              <a:ext cx="1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3" name="Line 614">
              <a:extLst>
                <a:ext uri="{FF2B5EF4-FFF2-40B4-BE49-F238E27FC236}">
                  <a16:creationId xmlns:a16="http://schemas.microsoft.com/office/drawing/2014/main" id="{AA35659E-BCFC-B7A6-3B3A-4CE46AA73864}"/>
                </a:ext>
              </a:extLst>
            </p:cNvPr>
            <p:cNvSpPr>
              <a:spLocks noChangeShapeType="1"/>
            </p:cNvSpPr>
            <p:nvPr/>
          </p:nvSpPr>
          <p:spPr bwMode="auto">
            <a:xfrm>
              <a:off x="1964" y="2816"/>
              <a:ext cx="12"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4" name="Freeform 619">
              <a:extLst>
                <a:ext uri="{FF2B5EF4-FFF2-40B4-BE49-F238E27FC236}">
                  <a16:creationId xmlns:a16="http://schemas.microsoft.com/office/drawing/2014/main" id="{40460EC4-9155-C403-FFC1-54A04BBDE7BF}"/>
                </a:ext>
              </a:extLst>
            </p:cNvPr>
            <p:cNvSpPr>
              <a:spLocks/>
            </p:cNvSpPr>
            <p:nvPr/>
          </p:nvSpPr>
          <p:spPr bwMode="auto">
            <a:xfrm>
              <a:off x="2228" y="2777"/>
              <a:ext cx="67" cy="64"/>
            </a:xfrm>
            <a:custGeom>
              <a:avLst/>
              <a:gdLst>
                <a:gd name="T0" fmla="*/ 0 w 67"/>
                <a:gd name="T1" fmla="*/ 0 h 64"/>
                <a:gd name="T2" fmla="*/ 3 w 67"/>
                <a:gd name="T3" fmla="*/ 26 h 64"/>
                <a:gd name="T4" fmla="*/ 17 w 67"/>
                <a:gd name="T5" fmla="*/ 49 h 64"/>
                <a:gd name="T6" fmla="*/ 40 w 67"/>
                <a:gd name="T7" fmla="*/ 62 h 64"/>
                <a:gd name="T8" fmla="*/ 66 w 67"/>
                <a:gd name="T9" fmla="*/ 63 h 64"/>
                <a:gd name="T10" fmla="*/ 0 60000 65536"/>
                <a:gd name="T11" fmla="*/ 0 60000 65536"/>
                <a:gd name="T12" fmla="*/ 0 60000 65536"/>
                <a:gd name="T13" fmla="*/ 0 60000 65536"/>
                <a:gd name="T14" fmla="*/ 0 60000 65536"/>
                <a:gd name="T15" fmla="*/ 0 w 67"/>
                <a:gd name="T16" fmla="*/ 0 h 64"/>
                <a:gd name="T17" fmla="*/ 67 w 67"/>
                <a:gd name="T18" fmla="*/ 64 h 64"/>
              </a:gdLst>
              <a:ahLst/>
              <a:cxnLst>
                <a:cxn ang="T10">
                  <a:pos x="T0" y="T1"/>
                </a:cxn>
                <a:cxn ang="T11">
                  <a:pos x="T2" y="T3"/>
                </a:cxn>
                <a:cxn ang="T12">
                  <a:pos x="T4" y="T5"/>
                </a:cxn>
                <a:cxn ang="T13">
                  <a:pos x="T6" y="T7"/>
                </a:cxn>
                <a:cxn ang="T14">
                  <a:pos x="T8" y="T9"/>
                </a:cxn>
              </a:cxnLst>
              <a:rect l="T15" t="T16" r="T17" b="T18"/>
              <a:pathLst>
                <a:path w="67" h="64">
                  <a:moveTo>
                    <a:pt x="0" y="0"/>
                  </a:moveTo>
                  <a:lnTo>
                    <a:pt x="3" y="26"/>
                  </a:lnTo>
                  <a:lnTo>
                    <a:pt x="17" y="49"/>
                  </a:lnTo>
                  <a:lnTo>
                    <a:pt x="40" y="62"/>
                  </a:lnTo>
                  <a:lnTo>
                    <a:pt x="66" y="6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555" name="Line 616">
              <a:extLst>
                <a:ext uri="{FF2B5EF4-FFF2-40B4-BE49-F238E27FC236}">
                  <a16:creationId xmlns:a16="http://schemas.microsoft.com/office/drawing/2014/main" id="{CC352F3C-64E5-C177-943B-C2DCB6A586CE}"/>
                </a:ext>
              </a:extLst>
            </p:cNvPr>
            <p:cNvSpPr>
              <a:spLocks noChangeShapeType="1"/>
            </p:cNvSpPr>
            <p:nvPr/>
          </p:nvSpPr>
          <p:spPr bwMode="auto">
            <a:xfrm flipV="1">
              <a:off x="2288" y="2842"/>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6" name="Line 617">
              <a:extLst>
                <a:ext uri="{FF2B5EF4-FFF2-40B4-BE49-F238E27FC236}">
                  <a16:creationId xmlns:a16="http://schemas.microsoft.com/office/drawing/2014/main" id="{7F4CA3DC-8047-99BA-3E63-E27AF9D0911E}"/>
                </a:ext>
              </a:extLst>
            </p:cNvPr>
            <p:cNvSpPr>
              <a:spLocks noChangeShapeType="1"/>
            </p:cNvSpPr>
            <p:nvPr/>
          </p:nvSpPr>
          <p:spPr bwMode="auto">
            <a:xfrm flipV="1">
              <a:off x="2225" y="2842"/>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7" name="Line 618">
              <a:extLst>
                <a:ext uri="{FF2B5EF4-FFF2-40B4-BE49-F238E27FC236}">
                  <a16:creationId xmlns:a16="http://schemas.microsoft.com/office/drawing/2014/main" id="{96C567F5-0CA5-3191-E437-4BA511FFCD00}"/>
                </a:ext>
              </a:extLst>
            </p:cNvPr>
            <p:cNvSpPr>
              <a:spLocks noChangeShapeType="1"/>
            </p:cNvSpPr>
            <p:nvPr/>
          </p:nvSpPr>
          <p:spPr bwMode="auto">
            <a:xfrm flipV="1">
              <a:off x="2138"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8" name="Line 619">
              <a:extLst>
                <a:ext uri="{FF2B5EF4-FFF2-40B4-BE49-F238E27FC236}">
                  <a16:creationId xmlns:a16="http://schemas.microsoft.com/office/drawing/2014/main" id="{42F2B83B-CB51-6348-636C-811DF2480217}"/>
                </a:ext>
              </a:extLst>
            </p:cNvPr>
            <p:cNvSpPr>
              <a:spLocks noChangeShapeType="1"/>
            </p:cNvSpPr>
            <p:nvPr/>
          </p:nvSpPr>
          <p:spPr bwMode="auto">
            <a:xfrm flipV="1">
              <a:off x="2131" y="2894"/>
              <a:ext cx="6"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59" name="Line 620">
              <a:extLst>
                <a:ext uri="{FF2B5EF4-FFF2-40B4-BE49-F238E27FC236}">
                  <a16:creationId xmlns:a16="http://schemas.microsoft.com/office/drawing/2014/main" id="{9F22FACC-71FB-EF44-5B85-F9D1ACC5C4B2}"/>
                </a:ext>
              </a:extLst>
            </p:cNvPr>
            <p:cNvSpPr>
              <a:spLocks noChangeShapeType="1"/>
            </p:cNvSpPr>
            <p:nvPr/>
          </p:nvSpPr>
          <p:spPr bwMode="auto">
            <a:xfrm flipV="1">
              <a:off x="2121"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0" name="Line 621">
              <a:extLst>
                <a:ext uri="{FF2B5EF4-FFF2-40B4-BE49-F238E27FC236}">
                  <a16:creationId xmlns:a16="http://schemas.microsoft.com/office/drawing/2014/main" id="{730895D6-427B-E03F-BE42-570E4532B632}"/>
                </a:ext>
              </a:extLst>
            </p:cNvPr>
            <p:cNvSpPr>
              <a:spLocks noChangeShapeType="1"/>
            </p:cNvSpPr>
            <p:nvPr/>
          </p:nvSpPr>
          <p:spPr bwMode="auto">
            <a:xfrm flipV="1">
              <a:off x="2112"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1" name="Line 622">
              <a:extLst>
                <a:ext uri="{FF2B5EF4-FFF2-40B4-BE49-F238E27FC236}">
                  <a16:creationId xmlns:a16="http://schemas.microsoft.com/office/drawing/2014/main" id="{318F2492-74F7-8D86-5DA2-DF85B5C1B41B}"/>
                </a:ext>
              </a:extLst>
            </p:cNvPr>
            <p:cNvSpPr>
              <a:spLocks noChangeShapeType="1"/>
            </p:cNvSpPr>
            <p:nvPr/>
          </p:nvSpPr>
          <p:spPr bwMode="auto">
            <a:xfrm flipV="1">
              <a:off x="2103"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2" name="Line 623">
              <a:extLst>
                <a:ext uri="{FF2B5EF4-FFF2-40B4-BE49-F238E27FC236}">
                  <a16:creationId xmlns:a16="http://schemas.microsoft.com/office/drawing/2014/main" id="{6282B10F-E825-C18E-13A5-B579E0FCC37F}"/>
                </a:ext>
              </a:extLst>
            </p:cNvPr>
            <p:cNvSpPr>
              <a:spLocks noChangeShapeType="1"/>
            </p:cNvSpPr>
            <p:nvPr/>
          </p:nvSpPr>
          <p:spPr bwMode="auto">
            <a:xfrm flipV="1">
              <a:off x="2094"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3" name="Line 624">
              <a:extLst>
                <a:ext uri="{FF2B5EF4-FFF2-40B4-BE49-F238E27FC236}">
                  <a16:creationId xmlns:a16="http://schemas.microsoft.com/office/drawing/2014/main" id="{DA40E53E-D11A-F893-5546-3E3326BA1972}"/>
                </a:ext>
              </a:extLst>
            </p:cNvPr>
            <p:cNvSpPr>
              <a:spLocks noChangeShapeType="1"/>
            </p:cNvSpPr>
            <p:nvPr/>
          </p:nvSpPr>
          <p:spPr bwMode="auto">
            <a:xfrm flipV="1">
              <a:off x="2201" y="2894"/>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4" name="Line 625">
              <a:extLst>
                <a:ext uri="{FF2B5EF4-FFF2-40B4-BE49-F238E27FC236}">
                  <a16:creationId xmlns:a16="http://schemas.microsoft.com/office/drawing/2014/main" id="{5312DE06-D8BA-BBEB-E472-B626D60DA835}"/>
                </a:ext>
              </a:extLst>
            </p:cNvPr>
            <p:cNvSpPr>
              <a:spLocks noChangeShapeType="1"/>
            </p:cNvSpPr>
            <p:nvPr/>
          </p:nvSpPr>
          <p:spPr bwMode="auto">
            <a:xfrm flipV="1">
              <a:off x="2210"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5" name="Line 626">
              <a:extLst>
                <a:ext uri="{FF2B5EF4-FFF2-40B4-BE49-F238E27FC236}">
                  <a16:creationId xmlns:a16="http://schemas.microsoft.com/office/drawing/2014/main" id="{868712F6-13A7-39A8-164F-CD3BE906F9AE}"/>
                </a:ext>
              </a:extLst>
            </p:cNvPr>
            <p:cNvSpPr>
              <a:spLocks noChangeShapeType="1"/>
            </p:cNvSpPr>
            <p:nvPr/>
          </p:nvSpPr>
          <p:spPr bwMode="auto">
            <a:xfrm flipV="1">
              <a:off x="2218" y="2894"/>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6" name="Line 627">
              <a:extLst>
                <a:ext uri="{FF2B5EF4-FFF2-40B4-BE49-F238E27FC236}">
                  <a16:creationId xmlns:a16="http://schemas.microsoft.com/office/drawing/2014/main" id="{1EF15E5F-5D02-695F-3E6F-3588F8180970}"/>
                </a:ext>
              </a:extLst>
            </p:cNvPr>
            <p:cNvSpPr>
              <a:spLocks noChangeShapeType="1"/>
            </p:cNvSpPr>
            <p:nvPr/>
          </p:nvSpPr>
          <p:spPr bwMode="auto">
            <a:xfrm flipV="1">
              <a:off x="2227" y="2894"/>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7" name="Line 628">
              <a:extLst>
                <a:ext uri="{FF2B5EF4-FFF2-40B4-BE49-F238E27FC236}">
                  <a16:creationId xmlns:a16="http://schemas.microsoft.com/office/drawing/2014/main" id="{2EC5A131-1E56-8B1D-D566-ADD286FFA25D}"/>
                </a:ext>
              </a:extLst>
            </p:cNvPr>
            <p:cNvSpPr>
              <a:spLocks noChangeShapeType="1"/>
            </p:cNvSpPr>
            <p:nvPr/>
          </p:nvSpPr>
          <p:spPr bwMode="auto">
            <a:xfrm flipV="1">
              <a:off x="2236"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8" name="Line 629">
              <a:extLst>
                <a:ext uri="{FF2B5EF4-FFF2-40B4-BE49-F238E27FC236}">
                  <a16:creationId xmlns:a16="http://schemas.microsoft.com/office/drawing/2014/main" id="{631EC5DA-941F-3B57-5D06-B69D467FBCAA}"/>
                </a:ext>
              </a:extLst>
            </p:cNvPr>
            <p:cNvSpPr>
              <a:spLocks noChangeShapeType="1"/>
            </p:cNvSpPr>
            <p:nvPr/>
          </p:nvSpPr>
          <p:spPr bwMode="auto">
            <a:xfrm flipV="1">
              <a:off x="2245"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69" name="Line 630">
              <a:extLst>
                <a:ext uri="{FF2B5EF4-FFF2-40B4-BE49-F238E27FC236}">
                  <a16:creationId xmlns:a16="http://schemas.microsoft.com/office/drawing/2014/main" id="{F516931C-4AD7-8B88-FC73-BF775DB1736C}"/>
                </a:ext>
              </a:extLst>
            </p:cNvPr>
            <p:cNvSpPr>
              <a:spLocks noChangeShapeType="1"/>
            </p:cNvSpPr>
            <p:nvPr/>
          </p:nvSpPr>
          <p:spPr bwMode="auto">
            <a:xfrm flipV="1">
              <a:off x="2254"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0" name="Line 631">
              <a:extLst>
                <a:ext uri="{FF2B5EF4-FFF2-40B4-BE49-F238E27FC236}">
                  <a16:creationId xmlns:a16="http://schemas.microsoft.com/office/drawing/2014/main" id="{97121759-0985-9C55-0058-6D1994B09694}"/>
                </a:ext>
              </a:extLst>
            </p:cNvPr>
            <p:cNvSpPr>
              <a:spLocks noChangeShapeType="1"/>
            </p:cNvSpPr>
            <p:nvPr/>
          </p:nvSpPr>
          <p:spPr bwMode="auto">
            <a:xfrm flipV="1">
              <a:off x="2262" y="2894"/>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1" name="Line 632">
              <a:extLst>
                <a:ext uri="{FF2B5EF4-FFF2-40B4-BE49-F238E27FC236}">
                  <a16:creationId xmlns:a16="http://schemas.microsoft.com/office/drawing/2014/main" id="{8FF47F14-49D4-3E43-36AD-1803FD057C93}"/>
                </a:ext>
              </a:extLst>
            </p:cNvPr>
            <p:cNvSpPr>
              <a:spLocks noChangeShapeType="1"/>
            </p:cNvSpPr>
            <p:nvPr/>
          </p:nvSpPr>
          <p:spPr bwMode="auto">
            <a:xfrm flipV="1">
              <a:off x="2271"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2" name="Line 633">
              <a:extLst>
                <a:ext uri="{FF2B5EF4-FFF2-40B4-BE49-F238E27FC236}">
                  <a16:creationId xmlns:a16="http://schemas.microsoft.com/office/drawing/2014/main" id="{13DEDB7B-1DEE-DBD3-246E-D3F0421ECED1}"/>
                </a:ext>
              </a:extLst>
            </p:cNvPr>
            <p:cNvSpPr>
              <a:spLocks noChangeShapeType="1"/>
            </p:cNvSpPr>
            <p:nvPr/>
          </p:nvSpPr>
          <p:spPr bwMode="auto">
            <a:xfrm flipV="1">
              <a:off x="2280" y="2894"/>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3" name="Line 634">
              <a:extLst>
                <a:ext uri="{FF2B5EF4-FFF2-40B4-BE49-F238E27FC236}">
                  <a16:creationId xmlns:a16="http://schemas.microsoft.com/office/drawing/2014/main" id="{263C4574-1BE3-4551-1C79-C4B064A5BD3F}"/>
                </a:ext>
              </a:extLst>
            </p:cNvPr>
            <p:cNvSpPr>
              <a:spLocks noChangeShapeType="1"/>
            </p:cNvSpPr>
            <p:nvPr/>
          </p:nvSpPr>
          <p:spPr bwMode="auto">
            <a:xfrm flipV="1">
              <a:off x="2289" y="2894"/>
              <a:ext cx="6"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4" name="Line 635">
              <a:extLst>
                <a:ext uri="{FF2B5EF4-FFF2-40B4-BE49-F238E27FC236}">
                  <a16:creationId xmlns:a16="http://schemas.microsoft.com/office/drawing/2014/main" id="{78168D83-6272-8B61-1AAF-022D04582429}"/>
                </a:ext>
              </a:extLst>
            </p:cNvPr>
            <p:cNvSpPr>
              <a:spLocks noChangeShapeType="1"/>
            </p:cNvSpPr>
            <p:nvPr/>
          </p:nvSpPr>
          <p:spPr bwMode="auto">
            <a:xfrm flipH="1">
              <a:off x="1978" y="2894"/>
              <a:ext cx="3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5" name="Line 636">
              <a:extLst>
                <a:ext uri="{FF2B5EF4-FFF2-40B4-BE49-F238E27FC236}">
                  <a16:creationId xmlns:a16="http://schemas.microsoft.com/office/drawing/2014/main" id="{019A336A-E348-3E76-ABE2-6389C7294590}"/>
                </a:ext>
              </a:extLst>
            </p:cNvPr>
            <p:cNvSpPr>
              <a:spLocks noChangeShapeType="1"/>
            </p:cNvSpPr>
            <p:nvPr/>
          </p:nvSpPr>
          <p:spPr bwMode="auto">
            <a:xfrm>
              <a:off x="1979" y="2901"/>
              <a:ext cx="3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6" name="Line 637">
              <a:extLst>
                <a:ext uri="{FF2B5EF4-FFF2-40B4-BE49-F238E27FC236}">
                  <a16:creationId xmlns:a16="http://schemas.microsoft.com/office/drawing/2014/main" id="{00F63515-587E-CF7D-5B88-466FD451DF5E}"/>
                </a:ext>
              </a:extLst>
            </p:cNvPr>
            <p:cNvSpPr>
              <a:spLocks noChangeShapeType="1"/>
            </p:cNvSpPr>
            <p:nvPr/>
          </p:nvSpPr>
          <p:spPr bwMode="auto">
            <a:xfrm>
              <a:off x="2308" y="2970"/>
              <a:ext cx="26" cy="0"/>
            </a:xfrm>
            <a:prstGeom prst="line">
              <a:avLst/>
            </a:prstGeom>
            <a:noFill/>
            <a:ln w="12700">
              <a:solidFill>
                <a:srgbClr val="00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7" name="Line 638">
              <a:extLst>
                <a:ext uri="{FF2B5EF4-FFF2-40B4-BE49-F238E27FC236}">
                  <a16:creationId xmlns:a16="http://schemas.microsoft.com/office/drawing/2014/main" id="{EA2CD845-81D7-F059-05EF-11437D648F8C}"/>
                </a:ext>
              </a:extLst>
            </p:cNvPr>
            <p:cNvSpPr>
              <a:spLocks noChangeShapeType="1"/>
            </p:cNvSpPr>
            <p:nvPr/>
          </p:nvSpPr>
          <p:spPr bwMode="auto">
            <a:xfrm flipV="1">
              <a:off x="2179" y="2872"/>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8" name="Line 639">
              <a:extLst>
                <a:ext uri="{FF2B5EF4-FFF2-40B4-BE49-F238E27FC236}">
                  <a16:creationId xmlns:a16="http://schemas.microsoft.com/office/drawing/2014/main" id="{188BEFCE-BFB0-2F2F-9A47-AF31EEF026D9}"/>
                </a:ext>
              </a:extLst>
            </p:cNvPr>
            <p:cNvSpPr>
              <a:spLocks noChangeShapeType="1"/>
            </p:cNvSpPr>
            <p:nvPr/>
          </p:nvSpPr>
          <p:spPr bwMode="auto">
            <a:xfrm>
              <a:off x="2179" y="2906"/>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79" name="Line 640">
              <a:extLst>
                <a:ext uri="{FF2B5EF4-FFF2-40B4-BE49-F238E27FC236}">
                  <a16:creationId xmlns:a16="http://schemas.microsoft.com/office/drawing/2014/main" id="{64D8772A-A21C-EECA-A5C4-5F71DDADBFA9}"/>
                </a:ext>
              </a:extLst>
            </p:cNvPr>
            <p:cNvSpPr>
              <a:spLocks noChangeShapeType="1"/>
            </p:cNvSpPr>
            <p:nvPr/>
          </p:nvSpPr>
          <p:spPr bwMode="auto">
            <a:xfrm flipH="1" flipV="1">
              <a:off x="2123" y="2862"/>
              <a:ext cx="15"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80" name="Line 641">
              <a:extLst>
                <a:ext uri="{FF2B5EF4-FFF2-40B4-BE49-F238E27FC236}">
                  <a16:creationId xmlns:a16="http://schemas.microsoft.com/office/drawing/2014/main" id="{2CF425D2-A8BC-3EAC-BCFC-013E89C7F923}"/>
                </a:ext>
              </a:extLst>
            </p:cNvPr>
            <p:cNvSpPr>
              <a:spLocks noChangeShapeType="1"/>
            </p:cNvSpPr>
            <p:nvPr/>
          </p:nvSpPr>
          <p:spPr bwMode="auto">
            <a:xfrm flipH="1">
              <a:off x="2074" y="2894"/>
              <a:ext cx="7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81" name="Line 642">
              <a:extLst>
                <a:ext uri="{FF2B5EF4-FFF2-40B4-BE49-F238E27FC236}">
                  <a16:creationId xmlns:a16="http://schemas.microsoft.com/office/drawing/2014/main" id="{24C0B8FE-7358-0E69-0241-35BC264265B0}"/>
                </a:ext>
              </a:extLst>
            </p:cNvPr>
            <p:cNvSpPr>
              <a:spLocks noChangeShapeType="1"/>
            </p:cNvSpPr>
            <p:nvPr/>
          </p:nvSpPr>
          <p:spPr bwMode="auto">
            <a:xfrm>
              <a:off x="2074" y="2862"/>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82" name="Line 643">
              <a:extLst>
                <a:ext uri="{FF2B5EF4-FFF2-40B4-BE49-F238E27FC236}">
                  <a16:creationId xmlns:a16="http://schemas.microsoft.com/office/drawing/2014/main" id="{4B8FC980-1956-0E1F-3326-64888BAF6DB2}"/>
                </a:ext>
              </a:extLst>
            </p:cNvPr>
            <p:cNvSpPr>
              <a:spLocks noChangeShapeType="1"/>
            </p:cNvSpPr>
            <p:nvPr/>
          </p:nvSpPr>
          <p:spPr bwMode="auto">
            <a:xfrm flipH="1">
              <a:off x="2060" y="2865"/>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83" name="Freeform 648">
              <a:extLst>
                <a:ext uri="{FF2B5EF4-FFF2-40B4-BE49-F238E27FC236}">
                  <a16:creationId xmlns:a16="http://schemas.microsoft.com/office/drawing/2014/main" id="{93D9EDCA-B9E4-B2A0-A005-B20EDE36CE92}"/>
                </a:ext>
              </a:extLst>
            </p:cNvPr>
            <p:cNvSpPr>
              <a:spLocks/>
            </p:cNvSpPr>
            <p:nvPr/>
          </p:nvSpPr>
          <p:spPr bwMode="auto">
            <a:xfrm>
              <a:off x="2039" y="2891"/>
              <a:ext cx="36" cy="17"/>
            </a:xfrm>
            <a:custGeom>
              <a:avLst/>
              <a:gdLst>
                <a:gd name="T0" fmla="*/ 35 w 36"/>
                <a:gd name="T1" fmla="*/ 0 h 17"/>
                <a:gd name="T2" fmla="*/ 21 w 36"/>
                <a:gd name="T3" fmla="*/ 0 h 17"/>
                <a:gd name="T4" fmla="*/ 0 w 36"/>
                <a:gd name="T5" fmla="*/ 16 h 17"/>
                <a:gd name="T6" fmla="*/ 0 60000 65536"/>
                <a:gd name="T7" fmla="*/ 0 60000 65536"/>
                <a:gd name="T8" fmla="*/ 0 60000 65536"/>
                <a:gd name="T9" fmla="*/ 0 w 36"/>
                <a:gd name="T10" fmla="*/ 0 h 17"/>
                <a:gd name="T11" fmla="*/ 36 w 36"/>
                <a:gd name="T12" fmla="*/ 17 h 17"/>
              </a:gdLst>
              <a:ahLst/>
              <a:cxnLst>
                <a:cxn ang="T6">
                  <a:pos x="T0" y="T1"/>
                </a:cxn>
                <a:cxn ang="T7">
                  <a:pos x="T2" y="T3"/>
                </a:cxn>
                <a:cxn ang="T8">
                  <a:pos x="T4" y="T5"/>
                </a:cxn>
              </a:cxnLst>
              <a:rect l="T9" t="T10" r="T11" b="T12"/>
              <a:pathLst>
                <a:path w="36" h="17">
                  <a:moveTo>
                    <a:pt x="35" y="0"/>
                  </a:moveTo>
                  <a:lnTo>
                    <a:pt x="21"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584" name="Line 645">
              <a:extLst>
                <a:ext uri="{FF2B5EF4-FFF2-40B4-BE49-F238E27FC236}">
                  <a16:creationId xmlns:a16="http://schemas.microsoft.com/office/drawing/2014/main" id="{1A221396-005C-8FDA-C3AF-BF5C63262039}"/>
                </a:ext>
              </a:extLst>
            </p:cNvPr>
            <p:cNvSpPr>
              <a:spLocks noChangeShapeType="1"/>
            </p:cNvSpPr>
            <p:nvPr/>
          </p:nvSpPr>
          <p:spPr bwMode="auto">
            <a:xfrm flipH="1">
              <a:off x="2074" y="2862"/>
              <a:ext cx="4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85" name="Freeform 650">
              <a:extLst>
                <a:ext uri="{FF2B5EF4-FFF2-40B4-BE49-F238E27FC236}">
                  <a16:creationId xmlns:a16="http://schemas.microsoft.com/office/drawing/2014/main" id="{851438B8-9240-9E9C-61B5-3811661CBB8E}"/>
                </a:ext>
              </a:extLst>
            </p:cNvPr>
            <p:cNvSpPr>
              <a:spLocks/>
            </p:cNvSpPr>
            <p:nvPr/>
          </p:nvSpPr>
          <p:spPr bwMode="auto">
            <a:xfrm>
              <a:off x="2141" y="2869"/>
              <a:ext cx="30" cy="17"/>
            </a:xfrm>
            <a:custGeom>
              <a:avLst/>
              <a:gdLst>
                <a:gd name="T0" fmla="*/ 29 w 30"/>
                <a:gd name="T1" fmla="*/ 16 h 17"/>
                <a:gd name="T2" fmla="*/ 9 w 30"/>
                <a:gd name="T3" fmla="*/ 16 h 17"/>
                <a:gd name="T4" fmla="*/ 5 w 30"/>
                <a:gd name="T5" fmla="*/ 0 h 17"/>
                <a:gd name="T6" fmla="*/ 0 w 30"/>
                <a:gd name="T7" fmla="*/ 16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29" y="16"/>
                  </a:moveTo>
                  <a:lnTo>
                    <a:pt x="9" y="16"/>
                  </a:lnTo>
                  <a:lnTo>
                    <a:pt x="5"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586" name="Freeform 651">
              <a:extLst>
                <a:ext uri="{FF2B5EF4-FFF2-40B4-BE49-F238E27FC236}">
                  <a16:creationId xmlns:a16="http://schemas.microsoft.com/office/drawing/2014/main" id="{06E52D09-B4A0-E3B0-4693-1D56D671791A}"/>
                </a:ext>
              </a:extLst>
            </p:cNvPr>
            <p:cNvSpPr>
              <a:spLocks/>
            </p:cNvSpPr>
            <p:nvPr/>
          </p:nvSpPr>
          <p:spPr bwMode="auto">
            <a:xfrm>
              <a:off x="2141" y="2883"/>
              <a:ext cx="17" cy="17"/>
            </a:xfrm>
            <a:custGeom>
              <a:avLst/>
              <a:gdLst>
                <a:gd name="T0" fmla="*/ 16 w 17"/>
                <a:gd name="T1" fmla="*/ 0 h 17"/>
                <a:gd name="T2" fmla="*/ 0 w 17"/>
                <a:gd name="T3" fmla="*/ 5 h 17"/>
                <a:gd name="T4" fmla="*/ 3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5"/>
                  </a:lnTo>
                  <a:lnTo>
                    <a:pt x="3"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587" name="Line 648">
              <a:extLst>
                <a:ext uri="{FF2B5EF4-FFF2-40B4-BE49-F238E27FC236}">
                  <a16:creationId xmlns:a16="http://schemas.microsoft.com/office/drawing/2014/main" id="{8F888F63-E3A0-BAE0-A94E-43A1A3D467DC}"/>
                </a:ext>
              </a:extLst>
            </p:cNvPr>
            <p:cNvSpPr>
              <a:spLocks noChangeShapeType="1"/>
            </p:cNvSpPr>
            <p:nvPr/>
          </p:nvSpPr>
          <p:spPr bwMode="auto">
            <a:xfrm flipV="1">
              <a:off x="2150" y="2872"/>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88" name="Line 649">
              <a:extLst>
                <a:ext uri="{FF2B5EF4-FFF2-40B4-BE49-F238E27FC236}">
                  <a16:creationId xmlns:a16="http://schemas.microsoft.com/office/drawing/2014/main" id="{2ED50B50-E625-1A52-5CFB-68E75953FD5E}"/>
                </a:ext>
              </a:extLst>
            </p:cNvPr>
            <p:cNvSpPr>
              <a:spLocks noChangeShapeType="1"/>
            </p:cNvSpPr>
            <p:nvPr/>
          </p:nvSpPr>
          <p:spPr bwMode="auto">
            <a:xfrm flipV="1">
              <a:off x="2141" y="2872"/>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89" name="Line 650">
              <a:extLst>
                <a:ext uri="{FF2B5EF4-FFF2-40B4-BE49-F238E27FC236}">
                  <a16:creationId xmlns:a16="http://schemas.microsoft.com/office/drawing/2014/main" id="{1610FCA0-AB08-7B30-6394-33C2877374A2}"/>
                </a:ext>
              </a:extLst>
            </p:cNvPr>
            <p:cNvSpPr>
              <a:spLocks noChangeShapeType="1"/>
            </p:cNvSpPr>
            <p:nvPr/>
          </p:nvSpPr>
          <p:spPr bwMode="auto">
            <a:xfrm flipV="1">
              <a:off x="2170" y="2872"/>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0" name="Line 651">
              <a:extLst>
                <a:ext uri="{FF2B5EF4-FFF2-40B4-BE49-F238E27FC236}">
                  <a16:creationId xmlns:a16="http://schemas.microsoft.com/office/drawing/2014/main" id="{294C9018-2701-EB4F-0811-7DD69B2E7FD9}"/>
                </a:ext>
              </a:extLst>
            </p:cNvPr>
            <p:cNvSpPr>
              <a:spLocks noChangeShapeType="1"/>
            </p:cNvSpPr>
            <p:nvPr/>
          </p:nvSpPr>
          <p:spPr bwMode="auto">
            <a:xfrm flipV="1">
              <a:off x="2169" y="2924"/>
              <a:ext cx="1"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1" name="Line 652">
              <a:extLst>
                <a:ext uri="{FF2B5EF4-FFF2-40B4-BE49-F238E27FC236}">
                  <a16:creationId xmlns:a16="http://schemas.microsoft.com/office/drawing/2014/main" id="{97A91BDF-66A0-833C-B5ED-A8E49C662099}"/>
                </a:ext>
              </a:extLst>
            </p:cNvPr>
            <p:cNvSpPr>
              <a:spLocks noChangeShapeType="1"/>
            </p:cNvSpPr>
            <p:nvPr/>
          </p:nvSpPr>
          <p:spPr bwMode="auto">
            <a:xfrm>
              <a:off x="2170" y="2906"/>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2" name="Line 653">
              <a:extLst>
                <a:ext uri="{FF2B5EF4-FFF2-40B4-BE49-F238E27FC236}">
                  <a16:creationId xmlns:a16="http://schemas.microsoft.com/office/drawing/2014/main" id="{86166F4C-0C09-2507-D39A-3FC47A3BF286}"/>
                </a:ext>
              </a:extLst>
            </p:cNvPr>
            <p:cNvSpPr>
              <a:spLocks noChangeShapeType="1"/>
            </p:cNvSpPr>
            <p:nvPr/>
          </p:nvSpPr>
          <p:spPr bwMode="auto">
            <a:xfrm>
              <a:off x="2170" y="2920"/>
              <a:ext cx="0" cy="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3" name="Line 654">
              <a:extLst>
                <a:ext uri="{FF2B5EF4-FFF2-40B4-BE49-F238E27FC236}">
                  <a16:creationId xmlns:a16="http://schemas.microsoft.com/office/drawing/2014/main" id="{21DAD913-4995-5C9B-CA0A-A550DADD17A1}"/>
                </a:ext>
              </a:extLst>
            </p:cNvPr>
            <p:cNvSpPr>
              <a:spLocks noChangeShapeType="1"/>
            </p:cNvSpPr>
            <p:nvPr/>
          </p:nvSpPr>
          <p:spPr bwMode="auto">
            <a:xfrm>
              <a:off x="2169" y="2920"/>
              <a:ext cx="0" cy="6"/>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4" name="Line 655">
              <a:extLst>
                <a:ext uri="{FF2B5EF4-FFF2-40B4-BE49-F238E27FC236}">
                  <a16:creationId xmlns:a16="http://schemas.microsoft.com/office/drawing/2014/main" id="{7E922BD3-11B0-0742-6C69-61BBFF342B72}"/>
                </a:ext>
              </a:extLst>
            </p:cNvPr>
            <p:cNvSpPr>
              <a:spLocks noChangeShapeType="1"/>
            </p:cNvSpPr>
            <p:nvPr/>
          </p:nvSpPr>
          <p:spPr bwMode="auto">
            <a:xfrm flipV="1">
              <a:off x="2141" y="2901"/>
              <a:ext cx="2"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5" name="Line 656">
              <a:extLst>
                <a:ext uri="{FF2B5EF4-FFF2-40B4-BE49-F238E27FC236}">
                  <a16:creationId xmlns:a16="http://schemas.microsoft.com/office/drawing/2014/main" id="{2C3ABD81-A7F4-D4D1-6B00-E5F0840BED79}"/>
                </a:ext>
              </a:extLst>
            </p:cNvPr>
            <p:cNvSpPr>
              <a:spLocks noChangeShapeType="1"/>
            </p:cNvSpPr>
            <p:nvPr/>
          </p:nvSpPr>
          <p:spPr bwMode="auto">
            <a:xfrm flipH="1" flipV="1">
              <a:off x="2141" y="2903"/>
              <a:ext cx="9"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6" name="Line 657">
              <a:extLst>
                <a:ext uri="{FF2B5EF4-FFF2-40B4-BE49-F238E27FC236}">
                  <a16:creationId xmlns:a16="http://schemas.microsoft.com/office/drawing/2014/main" id="{D4D04F85-25A5-14F3-ADE4-33F3244EE1E5}"/>
                </a:ext>
              </a:extLst>
            </p:cNvPr>
            <p:cNvSpPr>
              <a:spLocks noChangeShapeType="1"/>
            </p:cNvSpPr>
            <p:nvPr/>
          </p:nvSpPr>
          <p:spPr bwMode="auto">
            <a:xfrm flipH="1" flipV="1">
              <a:off x="2150" y="2924"/>
              <a:ext cx="2"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7" name="Line 658">
              <a:extLst>
                <a:ext uri="{FF2B5EF4-FFF2-40B4-BE49-F238E27FC236}">
                  <a16:creationId xmlns:a16="http://schemas.microsoft.com/office/drawing/2014/main" id="{703AF9A8-3170-BC1F-B759-EB29C387F8EE}"/>
                </a:ext>
              </a:extLst>
            </p:cNvPr>
            <p:cNvSpPr>
              <a:spLocks noChangeShapeType="1"/>
            </p:cNvSpPr>
            <p:nvPr/>
          </p:nvSpPr>
          <p:spPr bwMode="auto">
            <a:xfrm>
              <a:off x="2141" y="2906"/>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8" name="Line 659">
              <a:extLst>
                <a:ext uri="{FF2B5EF4-FFF2-40B4-BE49-F238E27FC236}">
                  <a16:creationId xmlns:a16="http://schemas.microsoft.com/office/drawing/2014/main" id="{372BBD3F-9A7D-1582-82E4-CF242FBA4B80}"/>
                </a:ext>
              </a:extLst>
            </p:cNvPr>
            <p:cNvSpPr>
              <a:spLocks noChangeShapeType="1"/>
            </p:cNvSpPr>
            <p:nvPr/>
          </p:nvSpPr>
          <p:spPr bwMode="auto">
            <a:xfrm>
              <a:off x="2150" y="2906"/>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599" name="Freeform 664">
              <a:extLst>
                <a:ext uri="{FF2B5EF4-FFF2-40B4-BE49-F238E27FC236}">
                  <a16:creationId xmlns:a16="http://schemas.microsoft.com/office/drawing/2014/main" id="{36D54498-7B7A-1C83-6E11-DEB9354996A0}"/>
                </a:ext>
              </a:extLst>
            </p:cNvPr>
            <p:cNvSpPr>
              <a:spLocks/>
            </p:cNvSpPr>
            <p:nvPr/>
          </p:nvSpPr>
          <p:spPr bwMode="auto">
            <a:xfrm>
              <a:off x="2141" y="2918"/>
              <a:ext cx="17" cy="17"/>
            </a:xfrm>
            <a:custGeom>
              <a:avLst/>
              <a:gdLst>
                <a:gd name="T0" fmla="*/ 0 w 17"/>
                <a:gd name="T1" fmla="*/ 0 h 17"/>
                <a:gd name="T2" fmla="*/ 8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8"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00" name="Freeform 665">
              <a:extLst>
                <a:ext uri="{FF2B5EF4-FFF2-40B4-BE49-F238E27FC236}">
                  <a16:creationId xmlns:a16="http://schemas.microsoft.com/office/drawing/2014/main" id="{B13EF245-597F-8E84-8724-F280D9B16526}"/>
                </a:ext>
              </a:extLst>
            </p:cNvPr>
            <p:cNvSpPr>
              <a:spLocks/>
            </p:cNvSpPr>
            <p:nvPr/>
          </p:nvSpPr>
          <p:spPr bwMode="auto">
            <a:xfrm>
              <a:off x="2141" y="2904"/>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01" name="Line 662">
              <a:extLst>
                <a:ext uri="{FF2B5EF4-FFF2-40B4-BE49-F238E27FC236}">
                  <a16:creationId xmlns:a16="http://schemas.microsoft.com/office/drawing/2014/main" id="{75107BD0-93AE-D130-A292-F81AD36583D1}"/>
                </a:ext>
              </a:extLst>
            </p:cNvPr>
            <p:cNvSpPr>
              <a:spLocks noChangeShapeType="1"/>
            </p:cNvSpPr>
            <p:nvPr/>
          </p:nvSpPr>
          <p:spPr bwMode="auto">
            <a:xfrm>
              <a:off x="2152" y="2920"/>
              <a:ext cx="0" cy="6"/>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02" name="Freeform 667">
              <a:extLst>
                <a:ext uri="{FF2B5EF4-FFF2-40B4-BE49-F238E27FC236}">
                  <a16:creationId xmlns:a16="http://schemas.microsoft.com/office/drawing/2014/main" id="{051DB119-F8C3-DE47-B66D-B524D22C7B14}"/>
                </a:ext>
              </a:extLst>
            </p:cNvPr>
            <p:cNvSpPr>
              <a:spLocks/>
            </p:cNvSpPr>
            <p:nvPr/>
          </p:nvSpPr>
          <p:spPr bwMode="auto">
            <a:xfrm>
              <a:off x="2150" y="2920"/>
              <a:ext cx="21" cy="17"/>
            </a:xfrm>
            <a:custGeom>
              <a:avLst/>
              <a:gdLst>
                <a:gd name="T0" fmla="*/ 0 w 21"/>
                <a:gd name="T1" fmla="*/ 0 h 17"/>
                <a:gd name="T2" fmla="*/ 0 w 21"/>
                <a:gd name="T3" fmla="*/ 16 h 17"/>
                <a:gd name="T4" fmla="*/ 20 w 21"/>
                <a:gd name="T5" fmla="*/ 16 h 17"/>
                <a:gd name="T6" fmla="*/ 0 60000 65536"/>
                <a:gd name="T7" fmla="*/ 0 60000 65536"/>
                <a:gd name="T8" fmla="*/ 0 60000 65536"/>
                <a:gd name="T9" fmla="*/ 0 w 21"/>
                <a:gd name="T10" fmla="*/ 0 h 17"/>
                <a:gd name="T11" fmla="*/ 21 w 21"/>
                <a:gd name="T12" fmla="*/ 17 h 17"/>
              </a:gdLst>
              <a:ahLst/>
              <a:cxnLst>
                <a:cxn ang="T6">
                  <a:pos x="T0" y="T1"/>
                </a:cxn>
                <a:cxn ang="T7">
                  <a:pos x="T2" y="T3"/>
                </a:cxn>
                <a:cxn ang="T8">
                  <a:pos x="T4" y="T5"/>
                </a:cxn>
              </a:cxnLst>
              <a:rect l="T9" t="T10" r="T11" b="T12"/>
              <a:pathLst>
                <a:path w="21" h="17">
                  <a:moveTo>
                    <a:pt x="0" y="0"/>
                  </a:moveTo>
                  <a:lnTo>
                    <a:pt x="0" y="16"/>
                  </a:lnTo>
                  <a:lnTo>
                    <a:pt x="2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03" name="Line 664">
              <a:extLst>
                <a:ext uri="{FF2B5EF4-FFF2-40B4-BE49-F238E27FC236}">
                  <a16:creationId xmlns:a16="http://schemas.microsoft.com/office/drawing/2014/main" id="{06B2C27C-4747-4789-5A5B-47E57F9B136F}"/>
                </a:ext>
              </a:extLst>
            </p:cNvPr>
            <p:cNvSpPr>
              <a:spLocks noChangeShapeType="1"/>
            </p:cNvSpPr>
            <p:nvPr/>
          </p:nvSpPr>
          <p:spPr bwMode="auto">
            <a:xfrm flipH="1">
              <a:off x="2152" y="2926"/>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04" name="Line 665">
              <a:extLst>
                <a:ext uri="{FF2B5EF4-FFF2-40B4-BE49-F238E27FC236}">
                  <a16:creationId xmlns:a16="http://schemas.microsoft.com/office/drawing/2014/main" id="{3D9CE99D-BC13-B532-6D39-B75F6B8DC04F}"/>
                </a:ext>
              </a:extLst>
            </p:cNvPr>
            <p:cNvSpPr>
              <a:spLocks noChangeShapeType="1"/>
            </p:cNvSpPr>
            <p:nvPr/>
          </p:nvSpPr>
          <p:spPr bwMode="auto">
            <a:xfrm>
              <a:off x="2150" y="2918"/>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05" name="Line 666">
              <a:extLst>
                <a:ext uri="{FF2B5EF4-FFF2-40B4-BE49-F238E27FC236}">
                  <a16:creationId xmlns:a16="http://schemas.microsoft.com/office/drawing/2014/main" id="{1AAB31D7-0527-7F68-ED48-15CEED9EBA2D}"/>
                </a:ext>
              </a:extLst>
            </p:cNvPr>
            <p:cNvSpPr>
              <a:spLocks noChangeShapeType="1"/>
            </p:cNvSpPr>
            <p:nvPr/>
          </p:nvSpPr>
          <p:spPr bwMode="auto">
            <a:xfrm flipH="1">
              <a:off x="2146" y="2869"/>
              <a:ext cx="2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06" name="Freeform 671">
              <a:extLst>
                <a:ext uri="{FF2B5EF4-FFF2-40B4-BE49-F238E27FC236}">
                  <a16:creationId xmlns:a16="http://schemas.microsoft.com/office/drawing/2014/main" id="{41DA0CE2-1D82-5BD3-7C41-E9C00228064C}"/>
                </a:ext>
              </a:extLst>
            </p:cNvPr>
            <p:cNvSpPr>
              <a:spLocks/>
            </p:cNvSpPr>
            <p:nvPr/>
          </p:nvSpPr>
          <p:spPr bwMode="auto">
            <a:xfrm>
              <a:off x="2170" y="2869"/>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07" name="Line 668">
              <a:extLst>
                <a:ext uri="{FF2B5EF4-FFF2-40B4-BE49-F238E27FC236}">
                  <a16:creationId xmlns:a16="http://schemas.microsoft.com/office/drawing/2014/main" id="{9665F36D-5FC2-AE8D-5413-3405F855F8EF}"/>
                </a:ext>
              </a:extLst>
            </p:cNvPr>
            <p:cNvSpPr>
              <a:spLocks noChangeShapeType="1"/>
            </p:cNvSpPr>
            <p:nvPr/>
          </p:nvSpPr>
          <p:spPr bwMode="auto">
            <a:xfrm flipH="1">
              <a:off x="2141" y="2883"/>
              <a:ext cx="3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08" name="Freeform 673">
              <a:extLst>
                <a:ext uri="{FF2B5EF4-FFF2-40B4-BE49-F238E27FC236}">
                  <a16:creationId xmlns:a16="http://schemas.microsoft.com/office/drawing/2014/main" id="{D0816254-B78E-1345-0B7C-C2D5ABD4034B}"/>
                </a:ext>
              </a:extLst>
            </p:cNvPr>
            <p:cNvSpPr>
              <a:spLocks/>
            </p:cNvSpPr>
            <p:nvPr/>
          </p:nvSpPr>
          <p:spPr bwMode="auto">
            <a:xfrm>
              <a:off x="2170" y="2918"/>
              <a:ext cx="17" cy="17"/>
            </a:xfrm>
            <a:custGeom>
              <a:avLst/>
              <a:gdLst>
                <a:gd name="T0" fmla="*/ 0 w 17"/>
                <a:gd name="T1" fmla="*/ 0 h 17"/>
                <a:gd name="T2" fmla="*/ 8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8"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09" name="Freeform 674">
              <a:extLst>
                <a:ext uri="{FF2B5EF4-FFF2-40B4-BE49-F238E27FC236}">
                  <a16:creationId xmlns:a16="http://schemas.microsoft.com/office/drawing/2014/main" id="{11BEDEBA-578B-8E36-E064-9BD10F974ACA}"/>
                </a:ext>
              </a:extLst>
            </p:cNvPr>
            <p:cNvSpPr>
              <a:spLocks/>
            </p:cNvSpPr>
            <p:nvPr/>
          </p:nvSpPr>
          <p:spPr bwMode="auto">
            <a:xfrm>
              <a:off x="2170" y="2904"/>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10" name="Line 671">
              <a:extLst>
                <a:ext uri="{FF2B5EF4-FFF2-40B4-BE49-F238E27FC236}">
                  <a16:creationId xmlns:a16="http://schemas.microsoft.com/office/drawing/2014/main" id="{E4C20246-A4FE-905A-EB83-4A77E1F98A36}"/>
                </a:ext>
              </a:extLst>
            </p:cNvPr>
            <p:cNvSpPr>
              <a:spLocks noChangeShapeType="1"/>
            </p:cNvSpPr>
            <p:nvPr/>
          </p:nvSpPr>
          <p:spPr bwMode="auto">
            <a:xfrm>
              <a:off x="2146" y="2920"/>
              <a:ext cx="2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11" name="Line 672">
              <a:extLst>
                <a:ext uri="{FF2B5EF4-FFF2-40B4-BE49-F238E27FC236}">
                  <a16:creationId xmlns:a16="http://schemas.microsoft.com/office/drawing/2014/main" id="{2EB737E0-93D3-A994-4D52-CBFEB6176CC8}"/>
                </a:ext>
              </a:extLst>
            </p:cNvPr>
            <p:cNvSpPr>
              <a:spLocks noChangeShapeType="1"/>
            </p:cNvSpPr>
            <p:nvPr/>
          </p:nvSpPr>
          <p:spPr bwMode="auto">
            <a:xfrm flipH="1">
              <a:off x="2138" y="2886"/>
              <a:ext cx="4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12" name="Line 673">
              <a:extLst>
                <a:ext uri="{FF2B5EF4-FFF2-40B4-BE49-F238E27FC236}">
                  <a16:creationId xmlns:a16="http://schemas.microsoft.com/office/drawing/2014/main" id="{48D811C3-85D6-88BB-0A2D-BAC0B3622A18}"/>
                </a:ext>
              </a:extLst>
            </p:cNvPr>
            <p:cNvSpPr>
              <a:spLocks noChangeShapeType="1"/>
            </p:cNvSpPr>
            <p:nvPr/>
          </p:nvSpPr>
          <p:spPr bwMode="auto">
            <a:xfrm>
              <a:off x="2141" y="2884"/>
              <a:ext cx="3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13" name="Line 674">
              <a:extLst>
                <a:ext uri="{FF2B5EF4-FFF2-40B4-BE49-F238E27FC236}">
                  <a16:creationId xmlns:a16="http://schemas.microsoft.com/office/drawing/2014/main" id="{8078F405-6392-FEEE-1661-19E0E36091A6}"/>
                </a:ext>
              </a:extLst>
            </p:cNvPr>
            <p:cNvSpPr>
              <a:spLocks noChangeShapeType="1"/>
            </p:cNvSpPr>
            <p:nvPr/>
          </p:nvSpPr>
          <p:spPr bwMode="auto">
            <a:xfrm>
              <a:off x="2141" y="2903"/>
              <a:ext cx="3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14" name="Freeform 679">
              <a:extLst>
                <a:ext uri="{FF2B5EF4-FFF2-40B4-BE49-F238E27FC236}">
                  <a16:creationId xmlns:a16="http://schemas.microsoft.com/office/drawing/2014/main" id="{AA94AF26-2F7B-C4FB-84F6-78DFECC7775F}"/>
                </a:ext>
              </a:extLst>
            </p:cNvPr>
            <p:cNvSpPr>
              <a:spLocks/>
            </p:cNvSpPr>
            <p:nvPr/>
          </p:nvSpPr>
          <p:spPr bwMode="auto">
            <a:xfrm>
              <a:off x="1999" y="2848"/>
              <a:ext cx="35" cy="21"/>
            </a:xfrm>
            <a:custGeom>
              <a:avLst/>
              <a:gdLst>
                <a:gd name="T0" fmla="*/ 0 w 35"/>
                <a:gd name="T1" fmla="*/ 0 h 21"/>
                <a:gd name="T2" fmla="*/ 14 w 35"/>
                <a:gd name="T3" fmla="*/ 17 h 21"/>
                <a:gd name="T4" fmla="*/ 34 w 35"/>
                <a:gd name="T5" fmla="*/ 20 h 21"/>
                <a:gd name="T6" fmla="*/ 0 60000 65536"/>
                <a:gd name="T7" fmla="*/ 0 60000 65536"/>
                <a:gd name="T8" fmla="*/ 0 60000 65536"/>
                <a:gd name="T9" fmla="*/ 0 w 35"/>
                <a:gd name="T10" fmla="*/ 0 h 21"/>
                <a:gd name="T11" fmla="*/ 35 w 35"/>
                <a:gd name="T12" fmla="*/ 21 h 21"/>
              </a:gdLst>
              <a:ahLst/>
              <a:cxnLst>
                <a:cxn ang="T6">
                  <a:pos x="T0" y="T1"/>
                </a:cxn>
                <a:cxn ang="T7">
                  <a:pos x="T2" y="T3"/>
                </a:cxn>
                <a:cxn ang="T8">
                  <a:pos x="T4" y="T5"/>
                </a:cxn>
              </a:cxnLst>
              <a:rect l="T9" t="T10" r="T11" b="T12"/>
              <a:pathLst>
                <a:path w="35" h="21">
                  <a:moveTo>
                    <a:pt x="0" y="0"/>
                  </a:moveTo>
                  <a:lnTo>
                    <a:pt x="14" y="17"/>
                  </a:lnTo>
                  <a:lnTo>
                    <a:pt x="34" y="2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15" name="Freeform 680">
              <a:extLst>
                <a:ext uri="{FF2B5EF4-FFF2-40B4-BE49-F238E27FC236}">
                  <a16:creationId xmlns:a16="http://schemas.microsoft.com/office/drawing/2014/main" id="{F048BA33-5C87-17CA-66AE-F4D81BF8F5E5}"/>
                </a:ext>
              </a:extLst>
            </p:cNvPr>
            <p:cNvSpPr>
              <a:spLocks/>
            </p:cNvSpPr>
            <p:nvPr/>
          </p:nvSpPr>
          <p:spPr bwMode="auto">
            <a:xfrm>
              <a:off x="1976" y="2854"/>
              <a:ext cx="64" cy="39"/>
            </a:xfrm>
            <a:custGeom>
              <a:avLst/>
              <a:gdLst>
                <a:gd name="T0" fmla="*/ 0 w 64"/>
                <a:gd name="T1" fmla="*/ 0 h 39"/>
                <a:gd name="T2" fmla="*/ 14 w 64"/>
                <a:gd name="T3" fmla="*/ 23 h 39"/>
                <a:gd name="T4" fmla="*/ 37 w 64"/>
                <a:gd name="T5" fmla="*/ 37 h 39"/>
                <a:gd name="T6" fmla="*/ 63 w 64"/>
                <a:gd name="T7" fmla="*/ 38 h 39"/>
                <a:gd name="T8" fmla="*/ 0 60000 65536"/>
                <a:gd name="T9" fmla="*/ 0 60000 65536"/>
                <a:gd name="T10" fmla="*/ 0 60000 65536"/>
                <a:gd name="T11" fmla="*/ 0 60000 65536"/>
                <a:gd name="T12" fmla="*/ 0 w 64"/>
                <a:gd name="T13" fmla="*/ 0 h 39"/>
                <a:gd name="T14" fmla="*/ 64 w 64"/>
                <a:gd name="T15" fmla="*/ 39 h 39"/>
              </a:gdLst>
              <a:ahLst/>
              <a:cxnLst>
                <a:cxn ang="T8">
                  <a:pos x="T0" y="T1"/>
                </a:cxn>
                <a:cxn ang="T9">
                  <a:pos x="T2" y="T3"/>
                </a:cxn>
                <a:cxn ang="T10">
                  <a:pos x="T4" y="T5"/>
                </a:cxn>
                <a:cxn ang="T11">
                  <a:pos x="T6" y="T7"/>
                </a:cxn>
              </a:cxnLst>
              <a:rect l="T12" t="T13" r="T14" b="T15"/>
              <a:pathLst>
                <a:path w="64" h="39">
                  <a:moveTo>
                    <a:pt x="0" y="0"/>
                  </a:moveTo>
                  <a:lnTo>
                    <a:pt x="14" y="23"/>
                  </a:lnTo>
                  <a:lnTo>
                    <a:pt x="37" y="37"/>
                  </a:lnTo>
                  <a:lnTo>
                    <a:pt x="63" y="38"/>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16" name="Line 677">
              <a:extLst>
                <a:ext uri="{FF2B5EF4-FFF2-40B4-BE49-F238E27FC236}">
                  <a16:creationId xmlns:a16="http://schemas.microsoft.com/office/drawing/2014/main" id="{F9094F75-AB3E-1D31-EEF2-B1E2FA7E314B}"/>
                </a:ext>
              </a:extLst>
            </p:cNvPr>
            <p:cNvSpPr>
              <a:spLocks noChangeShapeType="1"/>
            </p:cNvSpPr>
            <p:nvPr/>
          </p:nvSpPr>
          <p:spPr bwMode="auto">
            <a:xfrm flipH="1">
              <a:off x="2034" y="2892"/>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17" name="Line 678">
              <a:extLst>
                <a:ext uri="{FF2B5EF4-FFF2-40B4-BE49-F238E27FC236}">
                  <a16:creationId xmlns:a16="http://schemas.microsoft.com/office/drawing/2014/main" id="{EFCFA4DD-D318-4E8B-77A5-47E3A90E1322}"/>
                </a:ext>
              </a:extLst>
            </p:cNvPr>
            <p:cNvSpPr>
              <a:spLocks noChangeShapeType="1"/>
            </p:cNvSpPr>
            <p:nvPr/>
          </p:nvSpPr>
          <p:spPr bwMode="auto">
            <a:xfrm flipH="1">
              <a:off x="2033" y="2865"/>
              <a:ext cx="27"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18" name="Line 679">
              <a:extLst>
                <a:ext uri="{FF2B5EF4-FFF2-40B4-BE49-F238E27FC236}">
                  <a16:creationId xmlns:a16="http://schemas.microsoft.com/office/drawing/2014/main" id="{6CF2BF09-3F89-0A06-1DEA-130E057ADEB3}"/>
                </a:ext>
              </a:extLst>
            </p:cNvPr>
            <p:cNvSpPr>
              <a:spLocks noChangeShapeType="1"/>
            </p:cNvSpPr>
            <p:nvPr/>
          </p:nvSpPr>
          <p:spPr bwMode="auto">
            <a:xfrm flipV="1">
              <a:off x="2295" y="2923"/>
              <a:ext cx="8"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19" name="Line 680">
              <a:extLst>
                <a:ext uri="{FF2B5EF4-FFF2-40B4-BE49-F238E27FC236}">
                  <a16:creationId xmlns:a16="http://schemas.microsoft.com/office/drawing/2014/main" id="{38370CE4-3E37-C352-6139-AE11AED5A730}"/>
                </a:ext>
              </a:extLst>
            </p:cNvPr>
            <p:cNvSpPr>
              <a:spLocks noChangeShapeType="1"/>
            </p:cNvSpPr>
            <p:nvPr/>
          </p:nvSpPr>
          <p:spPr bwMode="auto">
            <a:xfrm flipV="1">
              <a:off x="2295" y="2913"/>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0" name="Line 681">
              <a:extLst>
                <a:ext uri="{FF2B5EF4-FFF2-40B4-BE49-F238E27FC236}">
                  <a16:creationId xmlns:a16="http://schemas.microsoft.com/office/drawing/2014/main" id="{6814C303-4314-EC11-5028-76E0AB1379F2}"/>
                </a:ext>
              </a:extLst>
            </p:cNvPr>
            <p:cNvSpPr>
              <a:spLocks noChangeShapeType="1"/>
            </p:cNvSpPr>
            <p:nvPr/>
          </p:nvSpPr>
          <p:spPr bwMode="auto">
            <a:xfrm flipV="1">
              <a:off x="2295" y="2904"/>
              <a:ext cx="8"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1" name="Line 682">
              <a:extLst>
                <a:ext uri="{FF2B5EF4-FFF2-40B4-BE49-F238E27FC236}">
                  <a16:creationId xmlns:a16="http://schemas.microsoft.com/office/drawing/2014/main" id="{DB06B5BA-4185-8DE8-822D-2AF687138583}"/>
                </a:ext>
              </a:extLst>
            </p:cNvPr>
            <p:cNvSpPr>
              <a:spLocks noChangeShapeType="1"/>
            </p:cNvSpPr>
            <p:nvPr/>
          </p:nvSpPr>
          <p:spPr bwMode="auto">
            <a:xfrm flipV="1">
              <a:off x="2295" y="2901"/>
              <a:ext cx="3"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2" name="Line 683">
              <a:extLst>
                <a:ext uri="{FF2B5EF4-FFF2-40B4-BE49-F238E27FC236}">
                  <a16:creationId xmlns:a16="http://schemas.microsoft.com/office/drawing/2014/main" id="{26D4B54A-D302-E119-CF39-19A9A0603D8A}"/>
                </a:ext>
              </a:extLst>
            </p:cNvPr>
            <p:cNvSpPr>
              <a:spLocks noChangeShapeType="1"/>
            </p:cNvSpPr>
            <p:nvPr/>
          </p:nvSpPr>
          <p:spPr bwMode="auto">
            <a:xfrm flipV="1">
              <a:off x="2298" y="2930"/>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3" name="Line 684">
              <a:extLst>
                <a:ext uri="{FF2B5EF4-FFF2-40B4-BE49-F238E27FC236}">
                  <a16:creationId xmlns:a16="http://schemas.microsoft.com/office/drawing/2014/main" id="{632F0A23-1438-B3AB-53F4-9482763A0AAF}"/>
                </a:ext>
              </a:extLst>
            </p:cNvPr>
            <p:cNvSpPr>
              <a:spLocks noChangeShapeType="1"/>
            </p:cNvSpPr>
            <p:nvPr/>
          </p:nvSpPr>
          <p:spPr bwMode="auto">
            <a:xfrm>
              <a:off x="2396" y="2851"/>
              <a:ext cx="3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4" name="Freeform 689">
              <a:extLst>
                <a:ext uri="{FF2B5EF4-FFF2-40B4-BE49-F238E27FC236}">
                  <a16:creationId xmlns:a16="http://schemas.microsoft.com/office/drawing/2014/main" id="{8329BE22-B56C-7F0B-371E-2FA2E9F0118A}"/>
                </a:ext>
              </a:extLst>
            </p:cNvPr>
            <p:cNvSpPr>
              <a:spLocks/>
            </p:cNvSpPr>
            <p:nvPr/>
          </p:nvSpPr>
          <p:spPr bwMode="auto">
            <a:xfrm>
              <a:off x="2425" y="2849"/>
              <a:ext cx="17" cy="17"/>
            </a:xfrm>
            <a:custGeom>
              <a:avLst/>
              <a:gdLst>
                <a:gd name="T0" fmla="*/ 16 w 17"/>
                <a:gd name="T1" fmla="*/ 0 h 17"/>
                <a:gd name="T2" fmla="*/ 16 w 17"/>
                <a:gd name="T3" fmla="*/ 1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16" y="1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25" name="Line 686">
              <a:extLst>
                <a:ext uri="{FF2B5EF4-FFF2-40B4-BE49-F238E27FC236}">
                  <a16:creationId xmlns:a16="http://schemas.microsoft.com/office/drawing/2014/main" id="{68183227-4747-AFAD-63BF-774C27DCF39C}"/>
                </a:ext>
              </a:extLst>
            </p:cNvPr>
            <p:cNvSpPr>
              <a:spLocks noChangeShapeType="1"/>
            </p:cNvSpPr>
            <p:nvPr/>
          </p:nvSpPr>
          <p:spPr bwMode="auto">
            <a:xfrm flipV="1">
              <a:off x="2396" y="2849"/>
              <a:ext cx="0"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6" name="Line 687">
              <a:extLst>
                <a:ext uri="{FF2B5EF4-FFF2-40B4-BE49-F238E27FC236}">
                  <a16:creationId xmlns:a16="http://schemas.microsoft.com/office/drawing/2014/main" id="{A9E3EE11-2794-8F6B-604B-5EEE61B63B28}"/>
                </a:ext>
              </a:extLst>
            </p:cNvPr>
            <p:cNvSpPr>
              <a:spLocks noChangeShapeType="1"/>
            </p:cNvSpPr>
            <p:nvPr/>
          </p:nvSpPr>
          <p:spPr bwMode="auto">
            <a:xfrm flipH="1" flipV="1">
              <a:off x="2396" y="2851"/>
              <a:ext cx="8"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7" name="Line 688">
              <a:extLst>
                <a:ext uri="{FF2B5EF4-FFF2-40B4-BE49-F238E27FC236}">
                  <a16:creationId xmlns:a16="http://schemas.microsoft.com/office/drawing/2014/main" id="{FDE993F2-E0D3-754D-C879-8F465C7C64B3}"/>
                </a:ext>
              </a:extLst>
            </p:cNvPr>
            <p:cNvSpPr>
              <a:spLocks noChangeShapeType="1"/>
            </p:cNvSpPr>
            <p:nvPr/>
          </p:nvSpPr>
          <p:spPr bwMode="auto">
            <a:xfrm>
              <a:off x="2424" y="2874"/>
              <a:ext cx="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8" name="Line 689">
              <a:extLst>
                <a:ext uri="{FF2B5EF4-FFF2-40B4-BE49-F238E27FC236}">
                  <a16:creationId xmlns:a16="http://schemas.microsoft.com/office/drawing/2014/main" id="{512D7533-1EFC-97B3-940B-B62A011D5181}"/>
                </a:ext>
              </a:extLst>
            </p:cNvPr>
            <p:cNvSpPr>
              <a:spLocks noChangeShapeType="1"/>
            </p:cNvSpPr>
            <p:nvPr/>
          </p:nvSpPr>
          <p:spPr bwMode="auto">
            <a:xfrm>
              <a:off x="2405" y="2874"/>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29" name="Line 690">
              <a:extLst>
                <a:ext uri="{FF2B5EF4-FFF2-40B4-BE49-F238E27FC236}">
                  <a16:creationId xmlns:a16="http://schemas.microsoft.com/office/drawing/2014/main" id="{631B8C7B-9CD0-D62E-1C01-384707BC9974}"/>
                </a:ext>
              </a:extLst>
            </p:cNvPr>
            <p:cNvSpPr>
              <a:spLocks noChangeShapeType="1"/>
            </p:cNvSpPr>
            <p:nvPr/>
          </p:nvSpPr>
          <p:spPr bwMode="auto">
            <a:xfrm flipH="1">
              <a:off x="2405" y="2874"/>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0" name="Line 691">
              <a:extLst>
                <a:ext uri="{FF2B5EF4-FFF2-40B4-BE49-F238E27FC236}">
                  <a16:creationId xmlns:a16="http://schemas.microsoft.com/office/drawing/2014/main" id="{B3CF7BDD-8F3A-213A-B1A4-47B329A8C7FA}"/>
                </a:ext>
              </a:extLst>
            </p:cNvPr>
            <p:cNvSpPr>
              <a:spLocks noChangeShapeType="1"/>
            </p:cNvSpPr>
            <p:nvPr/>
          </p:nvSpPr>
          <p:spPr bwMode="auto">
            <a:xfrm flipH="1">
              <a:off x="2407" y="2874"/>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1" name="Line 692">
              <a:extLst>
                <a:ext uri="{FF2B5EF4-FFF2-40B4-BE49-F238E27FC236}">
                  <a16:creationId xmlns:a16="http://schemas.microsoft.com/office/drawing/2014/main" id="{4BFF98B7-61EE-DC47-AC00-E45766D6F558}"/>
                </a:ext>
              </a:extLst>
            </p:cNvPr>
            <p:cNvSpPr>
              <a:spLocks noChangeShapeType="1"/>
            </p:cNvSpPr>
            <p:nvPr/>
          </p:nvSpPr>
          <p:spPr bwMode="auto">
            <a:xfrm>
              <a:off x="2396" y="2854"/>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2" name="Line 693">
              <a:extLst>
                <a:ext uri="{FF2B5EF4-FFF2-40B4-BE49-F238E27FC236}">
                  <a16:creationId xmlns:a16="http://schemas.microsoft.com/office/drawing/2014/main" id="{AAE6A95D-0F2C-EF00-8655-67379D4292AD}"/>
                </a:ext>
              </a:extLst>
            </p:cNvPr>
            <p:cNvSpPr>
              <a:spLocks noChangeShapeType="1"/>
            </p:cNvSpPr>
            <p:nvPr/>
          </p:nvSpPr>
          <p:spPr bwMode="auto">
            <a:xfrm>
              <a:off x="2405" y="2854"/>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3" name="Line 694">
              <a:extLst>
                <a:ext uri="{FF2B5EF4-FFF2-40B4-BE49-F238E27FC236}">
                  <a16:creationId xmlns:a16="http://schemas.microsoft.com/office/drawing/2014/main" id="{BF3253F6-998B-ED33-F71C-4CECE8B2C322}"/>
                </a:ext>
              </a:extLst>
            </p:cNvPr>
            <p:cNvSpPr>
              <a:spLocks noChangeShapeType="1"/>
            </p:cNvSpPr>
            <p:nvPr/>
          </p:nvSpPr>
          <p:spPr bwMode="auto">
            <a:xfrm>
              <a:off x="2424" y="2854"/>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4" name="Line 695">
              <a:extLst>
                <a:ext uri="{FF2B5EF4-FFF2-40B4-BE49-F238E27FC236}">
                  <a16:creationId xmlns:a16="http://schemas.microsoft.com/office/drawing/2014/main" id="{CEF7495F-7D48-6D8B-A0EE-C06ABEEAAEE1}"/>
                </a:ext>
              </a:extLst>
            </p:cNvPr>
            <p:cNvSpPr>
              <a:spLocks noChangeShapeType="1"/>
            </p:cNvSpPr>
            <p:nvPr/>
          </p:nvSpPr>
          <p:spPr bwMode="auto">
            <a:xfrm>
              <a:off x="2433" y="2854"/>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5" name="Line 696">
              <a:extLst>
                <a:ext uri="{FF2B5EF4-FFF2-40B4-BE49-F238E27FC236}">
                  <a16:creationId xmlns:a16="http://schemas.microsoft.com/office/drawing/2014/main" id="{1A430AFF-FFA7-031A-E732-9927142D6D86}"/>
                </a:ext>
              </a:extLst>
            </p:cNvPr>
            <p:cNvSpPr>
              <a:spLocks noChangeShapeType="1"/>
            </p:cNvSpPr>
            <p:nvPr/>
          </p:nvSpPr>
          <p:spPr bwMode="auto">
            <a:xfrm>
              <a:off x="2401" y="2868"/>
              <a:ext cx="2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6" name="Freeform 701">
              <a:extLst>
                <a:ext uri="{FF2B5EF4-FFF2-40B4-BE49-F238E27FC236}">
                  <a16:creationId xmlns:a16="http://schemas.microsoft.com/office/drawing/2014/main" id="{3C46AE8B-D4FC-C1C2-0D33-467D73468C73}"/>
                </a:ext>
              </a:extLst>
            </p:cNvPr>
            <p:cNvSpPr>
              <a:spLocks/>
            </p:cNvSpPr>
            <p:nvPr/>
          </p:nvSpPr>
          <p:spPr bwMode="auto">
            <a:xfrm>
              <a:off x="2396" y="2866"/>
              <a:ext cx="17" cy="17"/>
            </a:xfrm>
            <a:custGeom>
              <a:avLst/>
              <a:gdLst>
                <a:gd name="T0" fmla="*/ 0 w 17"/>
                <a:gd name="T1" fmla="*/ 0 h 17"/>
                <a:gd name="T2" fmla="*/ 8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8"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37" name="Freeform 702">
              <a:extLst>
                <a:ext uri="{FF2B5EF4-FFF2-40B4-BE49-F238E27FC236}">
                  <a16:creationId xmlns:a16="http://schemas.microsoft.com/office/drawing/2014/main" id="{93AACD3B-5AF9-E265-AA50-9CF6E759F7E0}"/>
                </a:ext>
              </a:extLst>
            </p:cNvPr>
            <p:cNvSpPr>
              <a:spLocks/>
            </p:cNvSpPr>
            <p:nvPr/>
          </p:nvSpPr>
          <p:spPr bwMode="auto">
            <a:xfrm>
              <a:off x="2424" y="2866"/>
              <a:ext cx="17" cy="17"/>
            </a:xfrm>
            <a:custGeom>
              <a:avLst/>
              <a:gdLst>
                <a:gd name="T0" fmla="*/ 0 w 17"/>
                <a:gd name="T1" fmla="*/ 0 h 17"/>
                <a:gd name="T2" fmla="*/ 7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7"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38" name="Line 699">
              <a:extLst>
                <a:ext uri="{FF2B5EF4-FFF2-40B4-BE49-F238E27FC236}">
                  <a16:creationId xmlns:a16="http://schemas.microsoft.com/office/drawing/2014/main" id="{234D35F8-EC15-67CE-1385-3ECFC73D119A}"/>
                </a:ext>
              </a:extLst>
            </p:cNvPr>
            <p:cNvSpPr>
              <a:spLocks noChangeShapeType="1"/>
            </p:cNvSpPr>
            <p:nvPr/>
          </p:nvSpPr>
          <p:spPr bwMode="auto">
            <a:xfrm>
              <a:off x="2405" y="2866"/>
              <a:ext cx="1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39" name="Freeform 704">
              <a:extLst>
                <a:ext uri="{FF2B5EF4-FFF2-40B4-BE49-F238E27FC236}">
                  <a16:creationId xmlns:a16="http://schemas.microsoft.com/office/drawing/2014/main" id="{85D6DEA7-2B35-17A0-D5A2-2A6A59B77AD0}"/>
                </a:ext>
              </a:extLst>
            </p:cNvPr>
            <p:cNvSpPr>
              <a:spLocks/>
            </p:cNvSpPr>
            <p:nvPr/>
          </p:nvSpPr>
          <p:spPr bwMode="auto">
            <a:xfrm>
              <a:off x="2405" y="2852"/>
              <a:ext cx="29" cy="17"/>
            </a:xfrm>
            <a:custGeom>
              <a:avLst/>
              <a:gdLst>
                <a:gd name="T0" fmla="*/ 28 w 29"/>
                <a:gd name="T1" fmla="*/ 16 h 17"/>
                <a:gd name="T2" fmla="*/ 23 w 29"/>
                <a:gd name="T3" fmla="*/ 0 h 17"/>
                <a:gd name="T4" fmla="*/ 19 w 29"/>
                <a:gd name="T5" fmla="*/ 16 h 17"/>
                <a:gd name="T6" fmla="*/ 0 w 29"/>
                <a:gd name="T7" fmla="*/ 16 h 17"/>
                <a:gd name="T8" fmla="*/ 0 60000 65536"/>
                <a:gd name="T9" fmla="*/ 0 60000 65536"/>
                <a:gd name="T10" fmla="*/ 0 60000 65536"/>
                <a:gd name="T11" fmla="*/ 0 60000 65536"/>
                <a:gd name="T12" fmla="*/ 0 w 29"/>
                <a:gd name="T13" fmla="*/ 0 h 17"/>
                <a:gd name="T14" fmla="*/ 29 w 29"/>
                <a:gd name="T15" fmla="*/ 17 h 17"/>
              </a:gdLst>
              <a:ahLst/>
              <a:cxnLst>
                <a:cxn ang="T8">
                  <a:pos x="T0" y="T1"/>
                </a:cxn>
                <a:cxn ang="T9">
                  <a:pos x="T2" y="T3"/>
                </a:cxn>
                <a:cxn ang="T10">
                  <a:pos x="T4" y="T5"/>
                </a:cxn>
                <a:cxn ang="T11">
                  <a:pos x="T6" y="T7"/>
                </a:cxn>
              </a:cxnLst>
              <a:rect l="T12" t="T13" r="T14" b="T15"/>
              <a:pathLst>
                <a:path w="29" h="17">
                  <a:moveTo>
                    <a:pt x="28" y="16"/>
                  </a:moveTo>
                  <a:lnTo>
                    <a:pt x="23" y="0"/>
                  </a:lnTo>
                  <a:lnTo>
                    <a:pt x="19" y="16"/>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40" name="Line 701">
              <a:extLst>
                <a:ext uri="{FF2B5EF4-FFF2-40B4-BE49-F238E27FC236}">
                  <a16:creationId xmlns:a16="http://schemas.microsoft.com/office/drawing/2014/main" id="{96AC6CDD-EDA7-CDB3-84CD-D5C7A1759A48}"/>
                </a:ext>
              </a:extLst>
            </p:cNvPr>
            <p:cNvSpPr>
              <a:spLocks noChangeShapeType="1"/>
            </p:cNvSpPr>
            <p:nvPr/>
          </p:nvSpPr>
          <p:spPr bwMode="auto">
            <a:xfrm>
              <a:off x="2401" y="2852"/>
              <a:ext cx="2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1" name="Freeform 706">
              <a:extLst>
                <a:ext uri="{FF2B5EF4-FFF2-40B4-BE49-F238E27FC236}">
                  <a16:creationId xmlns:a16="http://schemas.microsoft.com/office/drawing/2014/main" id="{B90629A7-1576-ECC1-B217-CF48F2C22329}"/>
                </a:ext>
              </a:extLst>
            </p:cNvPr>
            <p:cNvSpPr>
              <a:spLocks/>
            </p:cNvSpPr>
            <p:nvPr/>
          </p:nvSpPr>
          <p:spPr bwMode="auto">
            <a:xfrm>
              <a:off x="2396" y="2852"/>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42" name="Line 703">
              <a:extLst>
                <a:ext uri="{FF2B5EF4-FFF2-40B4-BE49-F238E27FC236}">
                  <a16:creationId xmlns:a16="http://schemas.microsoft.com/office/drawing/2014/main" id="{EF4704FF-91C9-5451-55F1-0378BDD097AE}"/>
                </a:ext>
              </a:extLst>
            </p:cNvPr>
            <p:cNvSpPr>
              <a:spLocks noChangeShapeType="1"/>
            </p:cNvSpPr>
            <p:nvPr/>
          </p:nvSpPr>
          <p:spPr bwMode="auto">
            <a:xfrm>
              <a:off x="2425" y="2868"/>
              <a:ext cx="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3" name="Line 704">
              <a:extLst>
                <a:ext uri="{FF2B5EF4-FFF2-40B4-BE49-F238E27FC236}">
                  <a16:creationId xmlns:a16="http://schemas.microsoft.com/office/drawing/2014/main" id="{DC160635-8472-371E-F986-9E297F2EC031}"/>
                </a:ext>
              </a:extLst>
            </p:cNvPr>
            <p:cNvSpPr>
              <a:spLocks noChangeShapeType="1"/>
            </p:cNvSpPr>
            <p:nvPr/>
          </p:nvSpPr>
          <p:spPr bwMode="auto">
            <a:xfrm>
              <a:off x="2236" y="2941"/>
              <a:ext cx="0" cy="4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4" name="Line 705">
              <a:extLst>
                <a:ext uri="{FF2B5EF4-FFF2-40B4-BE49-F238E27FC236}">
                  <a16:creationId xmlns:a16="http://schemas.microsoft.com/office/drawing/2014/main" id="{F60109E6-D077-3C5B-607E-DB3EEAF3ABA9}"/>
                </a:ext>
              </a:extLst>
            </p:cNvPr>
            <p:cNvSpPr>
              <a:spLocks noChangeShapeType="1"/>
            </p:cNvSpPr>
            <p:nvPr/>
          </p:nvSpPr>
          <p:spPr bwMode="auto">
            <a:xfrm>
              <a:off x="2295" y="2894"/>
              <a:ext cx="8"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5" name="Line 706">
              <a:extLst>
                <a:ext uri="{FF2B5EF4-FFF2-40B4-BE49-F238E27FC236}">
                  <a16:creationId xmlns:a16="http://schemas.microsoft.com/office/drawing/2014/main" id="{C454935A-FB65-CEFD-968F-0F5E6AF6F3BF}"/>
                </a:ext>
              </a:extLst>
            </p:cNvPr>
            <p:cNvSpPr>
              <a:spLocks noChangeShapeType="1"/>
            </p:cNvSpPr>
            <p:nvPr/>
          </p:nvSpPr>
          <p:spPr bwMode="auto">
            <a:xfrm>
              <a:off x="2295" y="2901"/>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6" name="Line 707">
              <a:extLst>
                <a:ext uri="{FF2B5EF4-FFF2-40B4-BE49-F238E27FC236}">
                  <a16:creationId xmlns:a16="http://schemas.microsoft.com/office/drawing/2014/main" id="{AFEC39EB-099B-B2D0-D01B-D299373BE512}"/>
                </a:ext>
              </a:extLst>
            </p:cNvPr>
            <p:cNvSpPr>
              <a:spLocks noChangeShapeType="1"/>
            </p:cNvSpPr>
            <p:nvPr/>
          </p:nvSpPr>
          <p:spPr bwMode="auto">
            <a:xfrm flipV="1">
              <a:off x="2295" y="2894"/>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7" name="Line 708">
              <a:extLst>
                <a:ext uri="{FF2B5EF4-FFF2-40B4-BE49-F238E27FC236}">
                  <a16:creationId xmlns:a16="http://schemas.microsoft.com/office/drawing/2014/main" id="{B9086AF7-247E-002B-9B24-3F3502BDDCD5}"/>
                </a:ext>
              </a:extLst>
            </p:cNvPr>
            <p:cNvSpPr>
              <a:spLocks noChangeShapeType="1"/>
            </p:cNvSpPr>
            <p:nvPr/>
          </p:nvSpPr>
          <p:spPr bwMode="auto">
            <a:xfrm flipV="1">
              <a:off x="2303" y="2901"/>
              <a:ext cx="0" cy="3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8" name="Line 709">
              <a:extLst>
                <a:ext uri="{FF2B5EF4-FFF2-40B4-BE49-F238E27FC236}">
                  <a16:creationId xmlns:a16="http://schemas.microsoft.com/office/drawing/2014/main" id="{C9333A12-B966-206F-8864-95E86AE75170}"/>
                </a:ext>
              </a:extLst>
            </p:cNvPr>
            <p:cNvSpPr>
              <a:spLocks noChangeShapeType="1"/>
            </p:cNvSpPr>
            <p:nvPr/>
          </p:nvSpPr>
          <p:spPr bwMode="auto">
            <a:xfrm>
              <a:off x="2295" y="2894"/>
              <a:ext cx="0" cy="4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49" name="Line 710">
              <a:extLst>
                <a:ext uri="{FF2B5EF4-FFF2-40B4-BE49-F238E27FC236}">
                  <a16:creationId xmlns:a16="http://schemas.microsoft.com/office/drawing/2014/main" id="{61436F01-BB8B-6D88-CAC5-E7A4ACEB9E29}"/>
                </a:ext>
              </a:extLst>
            </p:cNvPr>
            <p:cNvSpPr>
              <a:spLocks noChangeShapeType="1"/>
            </p:cNvSpPr>
            <p:nvPr/>
          </p:nvSpPr>
          <p:spPr bwMode="auto">
            <a:xfrm>
              <a:off x="2288" y="2913"/>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50" name="Freeform 715">
              <a:extLst>
                <a:ext uri="{FF2B5EF4-FFF2-40B4-BE49-F238E27FC236}">
                  <a16:creationId xmlns:a16="http://schemas.microsoft.com/office/drawing/2014/main" id="{678B27C7-CE52-26D5-CB21-264EA6660BF3}"/>
                </a:ext>
              </a:extLst>
            </p:cNvPr>
            <p:cNvSpPr>
              <a:spLocks/>
            </p:cNvSpPr>
            <p:nvPr/>
          </p:nvSpPr>
          <p:spPr bwMode="auto">
            <a:xfrm>
              <a:off x="2286" y="2909"/>
              <a:ext cx="17" cy="17"/>
            </a:xfrm>
            <a:custGeom>
              <a:avLst/>
              <a:gdLst>
                <a:gd name="T0" fmla="*/ 16 w 17"/>
                <a:gd name="T1" fmla="*/ 0 h 17"/>
                <a:gd name="T2" fmla="*/ 0 w 17"/>
                <a:gd name="T3" fmla="*/ 12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12"/>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51" name="Freeform 716">
              <a:extLst>
                <a:ext uri="{FF2B5EF4-FFF2-40B4-BE49-F238E27FC236}">
                  <a16:creationId xmlns:a16="http://schemas.microsoft.com/office/drawing/2014/main" id="{A3528798-25D3-392C-20D4-F4FBDF01607E}"/>
                </a:ext>
              </a:extLst>
            </p:cNvPr>
            <p:cNvSpPr>
              <a:spLocks/>
            </p:cNvSpPr>
            <p:nvPr/>
          </p:nvSpPr>
          <p:spPr bwMode="auto">
            <a:xfrm>
              <a:off x="2286" y="2924"/>
              <a:ext cx="17" cy="17"/>
            </a:xfrm>
            <a:custGeom>
              <a:avLst/>
              <a:gdLst>
                <a:gd name="T0" fmla="*/ 16 w 17"/>
                <a:gd name="T1" fmla="*/ 0 h 17"/>
                <a:gd name="T2" fmla="*/ 0 w 17"/>
                <a:gd name="T3" fmla="*/ 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6"/>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52" name="Freeform 717">
              <a:extLst>
                <a:ext uri="{FF2B5EF4-FFF2-40B4-BE49-F238E27FC236}">
                  <a16:creationId xmlns:a16="http://schemas.microsoft.com/office/drawing/2014/main" id="{825876E6-9DD3-9460-6B17-1967ECC9C102}"/>
                </a:ext>
              </a:extLst>
            </p:cNvPr>
            <p:cNvSpPr>
              <a:spLocks/>
            </p:cNvSpPr>
            <p:nvPr/>
          </p:nvSpPr>
          <p:spPr bwMode="auto">
            <a:xfrm>
              <a:off x="2292" y="2906"/>
              <a:ext cx="17" cy="27"/>
            </a:xfrm>
            <a:custGeom>
              <a:avLst/>
              <a:gdLst>
                <a:gd name="T0" fmla="*/ 16 w 17"/>
                <a:gd name="T1" fmla="*/ 0 h 27"/>
                <a:gd name="T2" fmla="*/ 0 w 17"/>
                <a:gd name="T3" fmla="*/ 0 h 27"/>
                <a:gd name="T4" fmla="*/ 0 w 17"/>
                <a:gd name="T5" fmla="*/ 26 h 27"/>
                <a:gd name="T6" fmla="*/ 16 w 17"/>
                <a:gd name="T7" fmla="*/ 26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16" y="0"/>
                  </a:moveTo>
                  <a:lnTo>
                    <a:pt x="0" y="0"/>
                  </a:lnTo>
                  <a:lnTo>
                    <a:pt x="0" y="26"/>
                  </a:lnTo>
                  <a:lnTo>
                    <a:pt x="16" y="2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53" name="Line 714">
              <a:extLst>
                <a:ext uri="{FF2B5EF4-FFF2-40B4-BE49-F238E27FC236}">
                  <a16:creationId xmlns:a16="http://schemas.microsoft.com/office/drawing/2014/main" id="{C6073DB1-D89C-F30D-D028-2DE716EADCB2}"/>
                </a:ext>
              </a:extLst>
            </p:cNvPr>
            <p:cNvSpPr>
              <a:spLocks noChangeShapeType="1"/>
            </p:cNvSpPr>
            <p:nvPr/>
          </p:nvSpPr>
          <p:spPr bwMode="auto">
            <a:xfrm>
              <a:off x="2286" y="2912"/>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54" name="Line 715">
              <a:extLst>
                <a:ext uri="{FF2B5EF4-FFF2-40B4-BE49-F238E27FC236}">
                  <a16:creationId xmlns:a16="http://schemas.microsoft.com/office/drawing/2014/main" id="{B0CF8D18-0281-24BF-D35A-B089E4AA81ED}"/>
                </a:ext>
              </a:extLst>
            </p:cNvPr>
            <p:cNvSpPr>
              <a:spLocks noChangeShapeType="1"/>
            </p:cNvSpPr>
            <p:nvPr/>
          </p:nvSpPr>
          <p:spPr bwMode="auto">
            <a:xfrm flipH="1">
              <a:off x="2288" y="2913"/>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55" name="Line 716">
              <a:extLst>
                <a:ext uri="{FF2B5EF4-FFF2-40B4-BE49-F238E27FC236}">
                  <a16:creationId xmlns:a16="http://schemas.microsoft.com/office/drawing/2014/main" id="{CDFFDB0F-0F4A-29C8-CF9F-7788D759213F}"/>
                </a:ext>
              </a:extLst>
            </p:cNvPr>
            <p:cNvSpPr>
              <a:spLocks noChangeShapeType="1"/>
            </p:cNvSpPr>
            <p:nvPr/>
          </p:nvSpPr>
          <p:spPr bwMode="auto">
            <a:xfrm flipH="1">
              <a:off x="2288" y="2924"/>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56" name="Line 717">
              <a:extLst>
                <a:ext uri="{FF2B5EF4-FFF2-40B4-BE49-F238E27FC236}">
                  <a16:creationId xmlns:a16="http://schemas.microsoft.com/office/drawing/2014/main" id="{12921E52-E75B-3880-7F00-CEF640D26728}"/>
                </a:ext>
              </a:extLst>
            </p:cNvPr>
            <p:cNvSpPr>
              <a:spLocks noChangeShapeType="1"/>
            </p:cNvSpPr>
            <p:nvPr/>
          </p:nvSpPr>
          <p:spPr bwMode="auto">
            <a:xfrm>
              <a:off x="2288" y="2929"/>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57" name="Line 718">
              <a:extLst>
                <a:ext uri="{FF2B5EF4-FFF2-40B4-BE49-F238E27FC236}">
                  <a16:creationId xmlns:a16="http://schemas.microsoft.com/office/drawing/2014/main" id="{B68942D0-814D-0E36-41D9-55B4A0A1F746}"/>
                </a:ext>
              </a:extLst>
            </p:cNvPr>
            <p:cNvSpPr>
              <a:spLocks noChangeShapeType="1"/>
            </p:cNvSpPr>
            <p:nvPr/>
          </p:nvSpPr>
          <p:spPr bwMode="auto">
            <a:xfrm flipH="1">
              <a:off x="2288" y="2909"/>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58" name="Line 719">
              <a:extLst>
                <a:ext uri="{FF2B5EF4-FFF2-40B4-BE49-F238E27FC236}">
                  <a16:creationId xmlns:a16="http://schemas.microsoft.com/office/drawing/2014/main" id="{BD0A8F4D-89F0-E784-8214-B96647275E79}"/>
                </a:ext>
              </a:extLst>
            </p:cNvPr>
            <p:cNvSpPr>
              <a:spLocks noChangeShapeType="1"/>
            </p:cNvSpPr>
            <p:nvPr/>
          </p:nvSpPr>
          <p:spPr bwMode="auto">
            <a:xfrm>
              <a:off x="2295" y="2936"/>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59" name="Line 720">
              <a:extLst>
                <a:ext uri="{FF2B5EF4-FFF2-40B4-BE49-F238E27FC236}">
                  <a16:creationId xmlns:a16="http://schemas.microsoft.com/office/drawing/2014/main" id="{D89C528D-25C3-313F-7CDC-131BE5750110}"/>
                </a:ext>
              </a:extLst>
            </p:cNvPr>
            <p:cNvSpPr>
              <a:spLocks noChangeShapeType="1"/>
            </p:cNvSpPr>
            <p:nvPr/>
          </p:nvSpPr>
          <p:spPr bwMode="auto">
            <a:xfrm>
              <a:off x="2303" y="2906"/>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0" name="Line 721">
              <a:extLst>
                <a:ext uri="{FF2B5EF4-FFF2-40B4-BE49-F238E27FC236}">
                  <a16:creationId xmlns:a16="http://schemas.microsoft.com/office/drawing/2014/main" id="{BEBFF735-FB2D-9790-1B5B-1852C109658F}"/>
                </a:ext>
              </a:extLst>
            </p:cNvPr>
            <p:cNvSpPr>
              <a:spLocks noChangeShapeType="1"/>
            </p:cNvSpPr>
            <p:nvPr/>
          </p:nvSpPr>
          <p:spPr bwMode="auto">
            <a:xfrm>
              <a:off x="2236" y="2941"/>
              <a:ext cx="6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1" name="Line 722">
              <a:extLst>
                <a:ext uri="{FF2B5EF4-FFF2-40B4-BE49-F238E27FC236}">
                  <a16:creationId xmlns:a16="http://schemas.microsoft.com/office/drawing/2014/main" id="{03671858-0215-4084-1520-0CC3A59A6532}"/>
                </a:ext>
              </a:extLst>
            </p:cNvPr>
            <p:cNvSpPr>
              <a:spLocks noChangeShapeType="1"/>
            </p:cNvSpPr>
            <p:nvPr/>
          </p:nvSpPr>
          <p:spPr bwMode="auto">
            <a:xfrm flipH="1">
              <a:off x="2303" y="2987"/>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2" name="Freeform 727">
              <a:extLst>
                <a:ext uri="{FF2B5EF4-FFF2-40B4-BE49-F238E27FC236}">
                  <a16:creationId xmlns:a16="http://schemas.microsoft.com/office/drawing/2014/main" id="{B472F741-7887-AD18-5469-55D17683D84B}"/>
                </a:ext>
              </a:extLst>
            </p:cNvPr>
            <p:cNvSpPr>
              <a:spLocks/>
            </p:cNvSpPr>
            <p:nvPr/>
          </p:nvSpPr>
          <p:spPr bwMode="auto">
            <a:xfrm>
              <a:off x="2326" y="2959"/>
              <a:ext cx="17" cy="17"/>
            </a:xfrm>
            <a:custGeom>
              <a:avLst/>
              <a:gdLst>
                <a:gd name="T0" fmla="*/ 0 w 17"/>
                <a:gd name="T1" fmla="*/ 16 h 17"/>
                <a:gd name="T2" fmla="*/ 0 w 17"/>
                <a:gd name="T3" fmla="*/ 5 h 17"/>
                <a:gd name="T4" fmla="*/ 16 w 17"/>
                <a:gd name="T5" fmla="*/ 3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0" y="5"/>
                  </a:lnTo>
                  <a:lnTo>
                    <a:pt x="16" y="3"/>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63" name="Freeform 728">
              <a:extLst>
                <a:ext uri="{FF2B5EF4-FFF2-40B4-BE49-F238E27FC236}">
                  <a16:creationId xmlns:a16="http://schemas.microsoft.com/office/drawing/2014/main" id="{08E44BDC-B9E7-47E5-89BC-2E4D01296F86}"/>
                </a:ext>
              </a:extLst>
            </p:cNvPr>
            <p:cNvSpPr>
              <a:spLocks/>
            </p:cNvSpPr>
            <p:nvPr/>
          </p:nvSpPr>
          <p:spPr bwMode="auto">
            <a:xfrm>
              <a:off x="2326" y="2975"/>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64" name="Line 725">
              <a:extLst>
                <a:ext uri="{FF2B5EF4-FFF2-40B4-BE49-F238E27FC236}">
                  <a16:creationId xmlns:a16="http://schemas.microsoft.com/office/drawing/2014/main" id="{0F018B55-558B-E8F5-CC44-142A50D329EB}"/>
                </a:ext>
              </a:extLst>
            </p:cNvPr>
            <p:cNvSpPr>
              <a:spLocks noChangeShapeType="1"/>
            </p:cNvSpPr>
            <p:nvPr/>
          </p:nvSpPr>
          <p:spPr bwMode="auto">
            <a:xfrm flipH="1">
              <a:off x="2315" y="2956"/>
              <a:ext cx="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5" name="Line 726">
              <a:extLst>
                <a:ext uri="{FF2B5EF4-FFF2-40B4-BE49-F238E27FC236}">
                  <a16:creationId xmlns:a16="http://schemas.microsoft.com/office/drawing/2014/main" id="{7AE44D86-CB98-BCF2-C405-D7156D1A342F}"/>
                </a:ext>
              </a:extLst>
            </p:cNvPr>
            <p:cNvSpPr>
              <a:spLocks noChangeShapeType="1"/>
            </p:cNvSpPr>
            <p:nvPr/>
          </p:nvSpPr>
          <p:spPr bwMode="auto">
            <a:xfrm flipV="1">
              <a:off x="2320" y="2956"/>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6" name="Line 727">
              <a:extLst>
                <a:ext uri="{FF2B5EF4-FFF2-40B4-BE49-F238E27FC236}">
                  <a16:creationId xmlns:a16="http://schemas.microsoft.com/office/drawing/2014/main" id="{E0A1D731-5599-7E15-0265-DE8032B8D0DB}"/>
                </a:ext>
              </a:extLst>
            </p:cNvPr>
            <p:cNvSpPr>
              <a:spLocks noChangeShapeType="1"/>
            </p:cNvSpPr>
            <p:nvPr/>
          </p:nvSpPr>
          <p:spPr bwMode="auto">
            <a:xfrm>
              <a:off x="2315" y="2984"/>
              <a:ext cx="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7" name="Line 728">
              <a:extLst>
                <a:ext uri="{FF2B5EF4-FFF2-40B4-BE49-F238E27FC236}">
                  <a16:creationId xmlns:a16="http://schemas.microsoft.com/office/drawing/2014/main" id="{DA846D7C-1F3A-8C29-8E1A-086CBF9C9C01}"/>
                </a:ext>
              </a:extLst>
            </p:cNvPr>
            <p:cNvSpPr>
              <a:spLocks noChangeShapeType="1"/>
            </p:cNvSpPr>
            <p:nvPr/>
          </p:nvSpPr>
          <p:spPr bwMode="auto">
            <a:xfrm flipV="1">
              <a:off x="2327" y="2962"/>
              <a:ext cx="0"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8" name="Line 729">
              <a:extLst>
                <a:ext uri="{FF2B5EF4-FFF2-40B4-BE49-F238E27FC236}">
                  <a16:creationId xmlns:a16="http://schemas.microsoft.com/office/drawing/2014/main" id="{A3AF9816-BBAD-D86B-0E02-97E46D513565}"/>
                </a:ext>
              </a:extLst>
            </p:cNvPr>
            <p:cNvSpPr>
              <a:spLocks noChangeShapeType="1"/>
            </p:cNvSpPr>
            <p:nvPr/>
          </p:nvSpPr>
          <p:spPr bwMode="auto">
            <a:xfrm flipH="1">
              <a:off x="2320" y="2964"/>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69" name="Line 730">
              <a:extLst>
                <a:ext uri="{FF2B5EF4-FFF2-40B4-BE49-F238E27FC236}">
                  <a16:creationId xmlns:a16="http://schemas.microsoft.com/office/drawing/2014/main" id="{97F824F3-6377-4EFB-A4B6-3AC69F0DF5F1}"/>
                </a:ext>
              </a:extLst>
            </p:cNvPr>
            <p:cNvSpPr>
              <a:spLocks noChangeShapeType="1"/>
            </p:cNvSpPr>
            <p:nvPr/>
          </p:nvSpPr>
          <p:spPr bwMode="auto">
            <a:xfrm flipH="1">
              <a:off x="2320" y="2975"/>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70" name="Line 731">
              <a:extLst>
                <a:ext uri="{FF2B5EF4-FFF2-40B4-BE49-F238E27FC236}">
                  <a16:creationId xmlns:a16="http://schemas.microsoft.com/office/drawing/2014/main" id="{6DAC1128-82DD-13EC-7BE3-CCF5FDFFEDAF}"/>
                </a:ext>
              </a:extLst>
            </p:cNvPr>
            <p:cNvSpPr>
              <a:spLocks noChangeShapeType="1"/>
            </p:cNvSpPr>
            <p:nvPr/>
          </p:nvSpPr>
          <p:spPr bwMode="auto">
            <a:xfrm>
              <a:off x="2320" y="2981"/>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71" name="Line 732">
              <a:extLst>
                <a:ext uri="{FF2B5EF4-FFF2-40B4-BE49-F238E27FC236}">
                  <a16:creationId xmlns:a16="http://schemas.microsoft.com/office/drawing/2014/main" id="{1D466899-7745-10DF-4987-0828E1AED770}"/>
                </a:ext>
              </a:extLst>
            </p:cNvPr>
            <p:cNvSpPr>
              <a:spLocks noChangeShapeType="1"/>
            </p:cNvSpPr>
            <p:nvPr/>
          </p:nvSpPr>
          <p:spPr bwMode="auto">
            <a:xfrm flipH="1">
              <a:off x="2320" y="2959"/>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72" name="Line 733">
              <a:extLst>
                <a:ext uri="{FF2B5EF4-FFF2-40B4-BE49-F238E27FC236}">
                  <a16:creationId xmlns:a16="http://schemas.microsoft.com/office/drawing/2014/main" id="{49E7B6EA-EAC2-017C-CB22-EC8D4E7EFD65}"/>
                </a:ext>
              </a:extLst>
            </p:cNvPr>
            <p:cNvSpPr>
              <a:spLocks noChangeShapeType="1"/>
            </p:cNvSpPr>
            <p:nvPr/>
          </p:nvSpPr>
          <p:spPr bwMode="auto">
            <a:xfrm flipV="1">
              <a:off x="2315" y="2906"/>
              <a:ext cx="0" cy="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73" name="Line 734">
              <a:extLst>
                <a:ext uri="{FF2B5EF4-FFF2-40B4-BE49-F238E27FC236}">
                  <a16:creationId xmlns:a16="http://schemas.microsoft.com/office/drawing/2014/main" id="{BAB8F21C-BB83-F8ED-0065-A5FCA61CE1BC}"/>
                </a:ext>
              </a:extLst>
            </p:cNvPr>
            <p:cNvSpPr>
              <a:spLocks noChangeShapeType="1"/>
            </p:cNvSpPr>
            <p:nvPr/>
          </p:nvSpPr>
          <p:spPr bwMode="auto">
            <a:xfrm>
              <a:off x="2303" y="2993"/>
              <a:ext cx="3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74" name="Freeform 739">
              <a:extLst>
                <a:ext uri="{FF2B5EF4-FFF2-40B4-BE49-F238E27FC236}">
                  <a16:creationId xmlns:a16="http://schemas.microsoft.com/office/drawing/2014/main" id="{6B83C4F4-7547-90D9-2821-01DEB7EB687E}"/>
                </a:ext>
              </a:extLst>
            </p:cNvPr>
            <p:cNvSpPr>
              <a:spLocks/>
            </p:cNvSpPr>
            <p:nvPr/>
          </p:nvSpPr>
          <p:spPr bwMode="auto">
            <a:xfrm>
              <a:off x="2341" y="2993"/>
              <a:ext cx="17" cy="17"/>
            </a:xfrm>
            <a:custGeom>
              <a:avLst/>
              <a:gdLst>
                <a:gd name="T0" fmla="*/ 16 w 17"/>
                <a:gd name="T1" fmla="*/ 16 h 17"/>
                <a:gd name="T2" fmla="*/ 10 w 17"/>
                <a:gd name="T3" fmla="*/ 2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0" y="2"/>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75" name="Line 736">
              <a:extLst>
                <a:ext uri="{FF2B5EF4-FFF2-40B4-BE49-F238E27FC236}">
                  <a16:creationId xmlns:a16="http://schemas.microsoft.com/office/drawing/2014/main" id="{FFBB71A1-0DE4-F8DF-B74A-F3D114F607B1}"/>
                </a:ext>
              </a:extLst>
            </p:cNvPr>
            <p:cNvSpPr>
              <a:spLocks noChangeShapeType="1"/>
            </p:cNvSpPr>
            <p:nvPr/>
          </p:nvSpPr>
          <p:spPr bwMode="auto">
            <a:xfrm>
              <a:off x="1941" y="2756"/>
              <a:ext cx="20" cy="6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76" name="Line 737">
              <a:extLst>
                <a:ext uri="{FF2B5EF4-FFF2-40B4-BE49-F238E27FC236}">
                  <a16:creationId xmlns:a16="http://schemas.microsoft.com/office/drawing/2014/main" id="{61E9ADE6-C73C-D910-DBC9-2943CBDA447C}"/>
                </a:ext>
              </a:extLst>
            </p:cNvPr>
            <p:cNvSpPr>
              <a:spLocks noChangeShapeType="1"/>
            </p:cNvSpPr>
            <p:nvPr/>
          </p:nvSpPr>
          <p:spPr bwMode="auto">
            <a:xfrm flipH="1" flipV="1">
              <a:off x="1958" y="2716"/>
              <a:ext cx="5"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77" name="Freeform 742">
              <a:extLst>
                <a:ext uri="{FF2B5EF4-FFF2-40B4-BE49-F238E27FC236}">
                  <a16:creationId xmlns:a16="http://schemas.microsoft.com/office/drawing/2014/main" id="{B299B7C6-67C8-5D57-6570-4F31BE66CDB7}"/>
                </a:ext>
              </a:extLst>
            </p:cNvPr>
            <p:cNvSpPr>
              <a:spLocks/>
            </p:cNvSpPr>
            <p:nvPr/>
          </p:nvSpPr>
          <p:spPr bwMode="auto">
            <a:xfrm>
              <a:off x="1960" y="2739"/>
              <a:ext cx="17" cy="17"/>
            </a:xfrm>
            <a:custGeom>
              <a:avLst/>
              <a:gdLst>
                <a:gd name="T0" fmla="*/ 5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5"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78" name="Freeform 743">
              <a:extLst>
                <a:ext uri="{FF2B5EF4-FFF2-40B4-BE49-F238E27FC236}">
                  <a16:creationId xmlns:a16="http://schemas.microsoft.com/office/drawing/2014/main" id="{6AB888BE-9A3E-E0AA-53B2-09F164E468D4}"/>
                </a:ext>
              </a:extLst>
            </p:cNvPr>
            <p:cNvSpPr>
              <a:spLocks/>
            </p:cNvSpPr>
            <p:nvPr/>
          </p:nvSpPr>
          <p:spPr bwMode="auto">
            <a:xfrm>
              <a:off x="1955" y="2712"/>
              <a:ext cx="17" cy="17"/>
            </a:xfrm>
            <a:custGeom>
              <a:avLst/>
              <a:gdLst>
                <a:gd name="T0" fmla="*/ 10 w 17"/>
                <a:gd name="T1" fmla="*/ 16 h 17"/>
                <a:gd name="T2" fmla="*/ 16 w 17"/>
                <a:gd name="T3" fmla="*/ 7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0" y="16"/>
                  </a:moveTo>
                  <a:lnTo>
                    <a:pt x="16" y="7"/>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79" name="Line 740">
              <a:extLst>
                <a:ext uri="{FF2B5EF4-FFF2-40B4-BE49-F238E27FC236}">
                  <a16:creationId xmlns:a16="http://schemas.microsoft.com/office/drawing/2014/main" id="{2EC75C39-3B81-3C2A-9843-261779196521}"/>
                </a:ext>
              </a:extLst>
            </p:cNvPr>
            <p:cNvSpPr>
              <a:spLocks noChangeShapeType="1"/>
            </p:cNvSpPr>
            <p:nvPr/>
          </p:nvSpPr>
          <p:spPr bwMode="auto">
            <a:xfrm flipH="1" flipV="1">
              <a:off x="1944" y="2713"/>
              <a:ext cx="6"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0" name="Line 741">
              <a:extLst>
                <a:ext uri="{FF2B5EF4-FFF2-40B4-BE49-F238E27FC236}">
                  <a16:creationId xmlns:a16="http://schemas.microsoft.com/office/drawing/2014/main" id="{4D51EC99-E941-76B8-94F8-7547A18E8DC9}"/>
                </a:ext>
              </a:extLst>
            </p:cNvPr>
            <p:cNvSpPr>
              <a:spLocks noChangeShapeType="1"/>
            </p:cNvSpPr>
            <p:nvPr/>
          </p:nvSpPr>
          <p:spPr bwMode="auto">
            <a:xfrm flipV="1">
              <a:off x="1949" y="2742"/>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1" name="Line 742">
              <a:extLst>
                <a:ext uri="{FF2B5EF4-FFF2-40B4-BE49-F238E27FC236}">
                  <a16:creationId xmlns:a16="http://schemas.microsoft.com/office/drawing/2014/main" id="{E1676144-1DF7-A7FD-188D-AA21C6EED2DB}"/>
                </a:ext>
              </a:extLst>
            </p:cNvPr>
            <p:cNvSpPr>
              <a:spLocks noChangeShapeType="1"/>
            </p:cNvSpPr>
            <p:nvPr/>
          </p:nvSpPr>
          <p:spPr bwMode="auto">
            <a:xfrm>
              <a:off x="1947" y="2750"/>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2" name="Line 743">
              <a:extLst>
                <a:ext uri="{FF2B5EF4-FFF2-40B4-BE49-F238E27FC236}">
                  <a16:creationId xmlns:a16="http://schemas.microsoft.com/office/drawing/2014/main" id="{F62FB32F-473E-522F-D40A-8516A1C4B4AD}"/>
                </a:ext>
              </a:extLst>
            </p:cNvPr>
            <p:cNvSpPr>
              <a:spLocks noChangeShapeType="1"/>
            </p:cNvSpPr>
            <p:nvPr/>
          </p:nvSpPr>
          <p:spPr bwMode="auto">
            <a:xfrm flipH="1">
              <a:off x="1941" y="2713"/>
              <a:ext cx="2"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3" name="Line 744">
              <a:extLst>
                <a:ext uri="{FF2B5EF4-FFF2-40B4-BE49-F238E27FC236}">
                  <a16:creationId xmlns:a16="http://schemas.microsoft.com/office/drawing/2014/main" id="{FB38002A-B206-2B74-BC92-31B7C24E9B1E}"/>
                </a:ext>
              </a:extLst>
            </p:cNvPr>
            <p:cNvSpPr>
              <a:spLocks noChangeShapeType="1"/>
            </p:cNvSpPr>
            <p:nvPr/>
          </p:nvSpPr>
          <p:spPr bwMode="auto">
            <a:xfrm flipH="1" flipV="1">
              <a:off x="1943" y="2713"/>
              <a:ext cx="3"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4" name="Line 745">
              <a:extLst>
                <a:ext uri="{FF2B5EF4-FFF2-40B4-BE49-F238E27FC236}">
                  <a16:creationId xmlns:a16="http://schemas.microsoft.com/office/drawing/2014/main" id="{C289C46F-2A75-38C6-BAF4-58F659335ED9}"/>
                </a:ext>
              </a:extLst>
            </p:cNvPr>
            <p:cNvSpPr>
              <a:spLocks noChangeShapeType="1"/>
            </p:cNvSpPr>
            <p:nvPr/>
          </p:nvSpPr>
          <p:spPr bwMode="auto">
            <a:xfrm flipV="1">
              <a:off x="1950" y="2748"/>
              <a:ext cx="11"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5" name="Line 746">
              <a:extLst>
                <a:ext uri="{FF2B5EF4-FFF2-40B4-BE49-F238E27FC236}">
                  <a16:creationId xmlns:a16="http://schemas.microsoft.com/office/drawing/2014/main" id="{1C2EEFEF-2E48-803A-C80C-95236D039F21}"/>
                </a:ext>
              </a:extLst>
            </p:cNvPr>
            <p:cNvSpPr>
              <a:spLocks noChangeShapeType="1"/>
            </p:cNvSpPr>
            <p:nvPr/>
          </p:nvSpPr>
          <p:spPr bwMode="auto">
            <a:xfrm flipV="1">
              <a:off x="1944" y="2712"/>
              <a:ext cx="11"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6" name="Line 747">
              <a:extLst>
                <a:ext uri="{FF2B5EF4-FFF2-40B4-BE49-F238E27FC236}">
                  <a16:creationId xmlns:a16="http://schemas.microsoft.com/office/drawing/2014/main" id="{94CEED69-DFD6-F8AB-77CE-67762A636F4C}"/>
                </a:ext>
              </a:extLst>
            </p:cNvPr>
            <p:cNvSpPr>
              <a:spLocks noChangeShapeType="1"/>
            </p:cNvSpPr>
            <p:nvPr/>
          </p:nvSpPr>
          <p:spPr bwMode="auto">
            <a:xfrm flipH="1">
              <a:off x="1961" y="2807"/>
              <a:ext cx="31"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7" name="Freeform 752">
              <a:extLst>
                <a:ext uri="{FF2B5EF4-FFF2-40B4-BE49-F238E27FC236}">
                  <a16:creationId xmlns:a16="http://schemas.microsoft.com/office/drawing/2014/main" id="{8F6F367B-13D3-63D9-0F87-C5C8A68C0C90}"/>
                </a:ext>
              </a:extLst>
            </p:cNvPr>
            <p:cNvSpPr>
              <a:spLocks/>
            </p:cNvSpPr>
            <p:nvPr/>
          </p:nvSpPr>
          <p:spPr bwMode="auto">
            <a:xfrm>
              <a:off x="1947" y="2753"/>
              <a:ext cx="46" cy="55"/>
            </a:xfrm>
            <a:custGeom>
              <a:avLst/>
              <a:gdLst>
                <a:gd name="T0" fmla="*/ 0 w 46"/>
                <a:gd name="T1" fmla="*/ 0 h 55"/>
                <a:gd name="T2" fmla="*/ 29 w 46"/>
                <a:gd name="T3" fmla="*/ 6 h 55"/>
                <a:gd name="T4" fmla="*/ 45 w 46"/>
                <a:gd name="T5" fmla="*/ 54 h 55"/>
                <a:gd name="T6" fmla="*/ 0 60000 65536"/>
                <a:gd name="T7" fmla="*/ 0 60000 65536"/>
                <a:gd name="T8" fmla="*/ 0 60000 65536"/>
                <a:gd name="T9" fmla="*/ 0 w 46"/>
                <a:gd name="T10" fmla="*/ 0 h 55"/>
                <a:gd name="T11" fmla="*/ 46 w 46"/>
                <a:gd name="T12" fmla="*/ 55 h 55"/>
              </a:gdLst>
              <a:ahLst/>
              <a:cxnLst>
                <a:cxn ang="T6">
                  <a:pos x="T0" y="T1"/>
                </a:cxn>
                <a:cxn ang="T7">
                  <a:pos x="T2" y="T3"/>
                </a:cxn>
                <a:cxn ang="T8">
                  <a:pos x="T4" y="T5"/>
                </a:cxn>
              </a:cxnLst>
              <a:rect l="T9" t="T10" r="T11" b="T12"/>
              <a:pathLst>
                <a:path w="46" h="55">
                  <a:moveTo>
                    <a:pt x="0" y="0"/>
                  </a:moveTo>
                  <a:lnTo>
                    <a:pt x="29" y="6"/>
                  </a:lnTo>
                  <a:lnTo>
                    <a:pt x="45" y="5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88" name="Line 749">
              <a:extLst>
                <a:ext uri="{FF2B5EF4-FFF2-40B4-BE49-F238E27FC236}">
                  <a16:creationId xmlns:a16="http://schemas.microsoft.com/office/drawing/2014/main" id="{1057DB04-4AEB-9743-CF5A-C1AB89E4910B}"/>
                </a:ext>
              </a:extLst>
            </p:cNvPr>
            <p:cNvSpPr>
              <a:spLocks noChangeShapeType="1"/>
            </p:cNvSpPr>
            <p:nvPr/>
          </p:nvSpPr>
          <p:spPr bwMode="auto">
            <a:xfrm>
              <a:off x="1941" y="2713"/>
              <a:ext cx="6"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89" name="Line 750">
              <a:extLst>
                <a:ext uri="{FF2B5EF4-FFF2-40B4-BE49-F238E27FC236}">
                  <a16:creationId xmlns:a16="http://schemas.microsoft.com/office/drawing/2014/main" id="{11DAD5A4-4C76-1C0C-A66E-B537F88F1364}"/>
                </a:ext>
              </a:extLst>
            </p:cNvPr>
            <p:cNvSpPr>
              <a:spLocks noChangeShapeType="1"/>
            </p:cNvSpPr>
            <p:nvPr/>
          </p:nvSpPr>
          <p:spPr bwMode="auto">
            <a:xfrm flipH="1" flipV="1">
              <a:off x="1943" y="2713"/>
              <a:ext cx="6"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0" name="Line 751">
              <a:extLst>
                <a:ext uri="{FF2B5EF4-FFF2-40B4-BE49-F238E27FC236}">
                  <a16:creationId xmlns:a16="http://schemas.microsoft.com/office/drawing/2014/main" id="{AD2BB52A-25F3-6EB3-0828-274F4DC15D06}"/>
                </a:ext>
              </a:extLst>
            </p:cNvPr>
            <p:cNvSpPr>
              <a:spLocks noChangeShapeType="1"/>
            </p:cNvSpPr>
            <p:nvPr/>
          </p:nvSpPr>
          <p:spPr bwMode="auto">
            <a:xfrm>
              <a:off x="2421" y="2767"/>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1" name="Line 752">
              <a:extLst>
                <a:ext uri="{FF2B5EF4-FFF2-40B4-BE49-F238E27FC236}">
                  <a16:creationId xmlns:a16="http://schemas.microsoft.com/office/drawing/2014/main" id="{AA4EDD5D-8C14-9B37-0E1B-7075CE1D826A}"/>
                </a:ext>
              </a:extLst>
            </p:cNvPr>
            <p:cNvSpPr>
              <a:spLocks noChangeShapeType="1"/>
            </p:cNvSpPr>
            <p:nvPr/>
          </p:nvSpPr>
          <p:spPr bwMode="auto">
            <a:xfrm>
              <a:off x="2430" y="2767"/>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2" name="Line 753">
              <a:extLst>
                <a:ext uri="{FF2B5EF4-FFF2-40B4-BE49-F238E27FC236}">
                  <a16:creationId xmlns:a16="http://schemas.microsoft.com/office/drawing/2014/main" id="{187EF51E-8E71-706C-01EC-790DF03B1ED6}"/>
                </a:ext>
              </a:extLst>
            </p:cNvPr>
            <p:cNvSpPr>
              <a:spLocks noChangeShapeType="1"/>
            </p:cNvSpPr>
            <p:nvPr/>
          </p:nvSpPr>
          <p:spPr bwMode="auto">
            <a:xfrm flipV="1">
              <a:off x="2419" y="2764"/>
              <a:ext cx="0"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3" name="Freeform 758">
              <a:extLst>
                <a:ext uri="{FF2B5EF4-FFF2-40B4-BE49-F238E27FC236}">
                  <a16:creationId xmlns:a16="http://schemas.microsoft.com/office/drawing/2014/main" id="{B49DF52D-88A5-5BAD-4425-EF137D43A21A}"/>
                </a:ext>
              </a:extLst>
            </p:cNvPr>
            <p:cNvSpPr>
              <a:spLocks/>
            </p:cNvSpPr>
            <p:nvPr/>
          </p:nvSpPr>
          <p:spPr bwMode="auto">
            <a:xfrm>
              <a:off x="2421" y="2779"/>
              <a:ext cx="17" cy="17"/>
            </a:xfrm>
            <a:custGeom>
              <a:avLst/>
              <a:gdLst>
                <a:gd name="T0" fmla="*/ 0 w 17"/>
                <a:gd name="T1" fmla="*/ 0 h 17"/>
                <a:gd name="T2" fmla="*/ 7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7"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94" name="Line 755">
              <a:extLst>
                <a:ext uri="{FF2B5EF4-FFF2-40B4-BE49-F238E27FC236}">
                  <a16:creationId xmlns:a16="http://schemas.microsoft.com/office/drawing/2014/main" id="{E02E139F-65E4-7EAA-023F-D08C58FA26C1}"/>
                </a:ext>
              </a:extLst>
            </p:cNvPr>
            <p:cNvSpPr>
              <a:spLocks noChangeShapeType="1"/>
            </p:cNvSpPr>
            <p:nvPr/>
          </p:nvSpPr>
          <p:spPr bwMode="auto">
            <a:xfrm flipV="1">
              <a:off x="2210" y="2684"/>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5" name="Line 756">
              <a:extLst>
                <a:ext uri="{FF2B5EF4-FFF2-40B4-BE49-F238E27FC236}">
                  <a16:creationId xmlns:a16="http://schemas.microsoft.com/office/drawing/2014/main" id="{F24322FC-0CE0-56B6-867B-4643994DCBCF}"/>
                </a:ext>
              </a:extLst>
            </p:cNvPr>
            <p:cNvSpPr>
              <a:spLocks noChangeShapeType="1"/>
            </p:cNvSpPr>
            <p:nvPr/>
          </p:nvSpPr>
          <p:spPr bwMode="auto">
            <a:xfrm flipV="1">
              <a:off x="2210" y="2704"/>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6" name="Line 757">
              <a:extLst>
                <a:ext uri="{FF2B5EF4-FFF2-40B4-BE49-F238E27FC236}">
                  <a16:creationId xmlns:a16="http://schemas.microsoft.com/office/drawing/2014/main" id="{67469286-697C-B68A-CB7A-EBC2F267F961}"/>
                </a:ext>
              </a:extLst>
            </p:cNvPr>
            <p:cNvSpPr>
              <a:spLocks noChangeShapeType="1"/>
            </p:cNvSpPr>
            <p:nvPr/>
          </p:nvSpPr>
          <p:spPr bwMode="auto">
            <a:xfrm>
              <a:off x="2396" y="2832"/>
              <a:ext cx="3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7" name="Line 758">
              <a:extLst>
                <a:ext uri="{FF2B5EF4-FFF2-40B4-BE49-F238E27FC236}">
                  <a16:creationId xmlns:a16="http://schemas.microsoft.com/office/drawing/2014/main" id="{C222F26D-8453-4CF4-01CA-46184D6BF334}"/>
                </a:ext>
              </a:extLst>
            </p:cNvPr>
            <p:cNvSpPr>
              <a:spLocks noChangeShapeType="1"/>
            </p:cNvSpPr>
            <p:nvPr/>
          </p:nvSpPr>
          <p:spPr bwMode="auto">
            <a:xfrm flipV="1">
              <a:off x="2207" y="2684"/>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698" name="Freeform 763">
              <a:extLst>
                <a:ext uri="{FF2B5EF4-FFF2-40B4-BE49-F238E27FC236}">
                  <a16:creationId xmlns:a16="http://schemas.microsoft.com/office/drawing/2014/main" id="{9CC1E4CA-C911-A56B-74C0-8817A82E7C60}"/>
                </a:ext>
              </a:extLst>
            </p:cNvPr>
            <p:cNvSpPr>
              <a:spLocks/>
            </p:cNvSpPr>
            <p:nvPr/>
          </p:nvSpPr>
          <p:spPr bwMode="auto">
            <a:xfrm>
              <a:off x="2207" y="2704"/>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699" name="Freeform 764">
              <a:extLst>
                <a:ext uri="{FF2B5EF4-FFF2-40B4-BE49-F238E27FC236}">
                  <a16:creationId xmlns:a16="http://schemas.microsoft.com/office/drawing/2014/main" id="{E3985EC4-8B54-8DE4-7DA9-9CD9403987A6}"/>
                </a:ext>
              </a:extLst>
            </p:cNvPr>
            <p:cNvSpPr>
              <a:spLocks/>
            </p:cNvSpPr>
            <p:nvPr/>
          </p:nvSpPr>
          <p:spPr bwMode="auto">
            <a:xfrm>
              <a:off x="2193" y="2684"/>
              <a:ext cx="17" cy="30"/>
            </a:xfrm>
            <a:custGeom>
              <a:avLst/>
              <a:gdLst>
                <a:gd name="T0" fmla="*/ 16 w 17"/>
                <a:gd name="T1" fmla="*/ 0 h 30"/>
                <a:gd name="T2" fmla="*/ 16 w 17"/>
                <a:gd name="T3" fmla="*/ 20 h 30"/>
                <a:gd name="T4" fmla="*/ 0 w 17"/>
                <a:gd name="T5" fmla="*/ 25 h 30"/>
                <a:gd name="T6" fmla="*/ 16 w 17"/>
                <a:gd name="T7" fmla="*/ 29 h 30"/>
                <a:gd name="T8" fmla="*/ 0 60000 65536"/>
                <a:gd name="T9" fmla="*/ 0 60000 65536"/>
                <a:gd name="T10" fmla="*/ 0 60000 65536"/>
                <a:gd name="T11" fmla="*/ 0 60000 65536"/>
                <a:gd name="T12" fmla="*/ 0 w 17"/>
                <a:gd name="T13" fmla="*/ 0 h 30"/>
                <a:gd name="T14" fmla="*/ 17 w 17"/>
                <a:gd name="T15" fmla="*/ 30 h 30"/>
              </a:gdLst>
              <a:ahLst/>
              <a:cxnLst>
                <a:cxn ang="T8">
                  <a:pos x="T0" y="T1"/>
                </a:cxn>
                <a:cxn ang="T9">
                  <a:pos x="T2" y="T3"/>
                </a:cxn>
                <a:cxn ang="T10">
                  <a:pos x="T4" y="T5"/>
                </a:cxn>
                <a:cxn ang="T11">
                  <a:pos x="T6" y="T7"/>
                </a:cxn>
              </a:cxnLst>
              <a:rect l="T12" t="T13" r="T14" b="T15"/>
              <a:pathLst>
                <a:path w="17" h="30">
                  <a:moveTo>
                    <a:pt x="16" y="0"/>
                  </a:moveTo>
                  <a:lnTo>
                    <a:pt x="16" y="20"/>
                  </a:lnTo>
                  <a:lnTo>
                    <a:pt x="0" y="25"/>
                  </a:lnTo>
                  <a:lnTo>
                    <a:pt x="16" y="2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00" name="Line 761">
              <a:extLst>
                <a:ext uri="{FF2B5EF4-FFF2-40B4-BE49-F238E27FC236}">
                  <a16:creationId xmlns:a16="http://schemas.microsoft.com/office/drawing/2014/main" id="{CF0B00F1-2C6E-3E1E-0A46-8100FC621CBE}"/>
                </a:ext>
              </a:extLst>
            </p:cNvPr>
            <p:cNvSpPr>
              <a:spLocks noChangeShapeType="1"/>
            </p:cNvSpPr>
            <p:nvPr/>
          </p:nvSpPr>
          <p:spPr bwMode="auto">
            <a:xfrm flipH="1">
              <a:off x="2196" y="2704"/>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1" name="Freeform 766">
              <a:extLst>
                <a:ext uri="{FF2B5EF4-FFF2-40B4-BE49-F238E27FC236}">
                  <a16:creationId xmlns:a16="http://schemas.microsoft.com/office/drawing/2014/main" id="{93EE10CB-45D1-D983-E80B-0572102549E0}"/>
                </a:ext>
              </a:extLst>
            </p:cNvPr>
            <p:cNvSpPr>
              <a:spLocks/>
            </p:cNvSpPr>
            <p:nvPr/>
          </p:nvSpPr>
          <p:spPr bwMode="auto">
            <a:xfrm>
              <a:off x="2253" y="2782"/>
              <a:ext cx="36" cy="35"/>
            </a:xfrm>
            <a:custGeom>
              <a:avLst/>
              <a:gdLst>
                <a:gd name="T0" fmla="*/ 0 w 36"/>
                <a:gd name="T1" fmla="*/ 0 h 35"/>
                <a:gd name="T2" fmla="*/ 9 w 36"/>
                <a:gd name="T3" fmla="*/ 26 h 35"/>
                <a:gd name="T4" fmla="*/ 35 w 36"/>
                <a:gd name="T5" fmla="*/ 34 h 35"/>
                <a:gd name="T6" fmla="*/ 0 60000 65536"/>
                <a:gd name="T7" fmla="*/ 0 60000 65536"/>
                <a:gd name="T8" fmla="*/ 0 60000 65536"/>
                <a:gd name="T9" fmla="*/ 0 w 36"/>
                <a:gd name="T10" fmla="*/ 0 h 35"/>
                <a:gd name="T11" fmla="*/ 36 w 36"/>
                <a:gd name="T12" fmla="*/ 35 h 35"/>
              </a:gdLst>
              <a:ahLst/>
              <a:cxnLst>
                <a:cxn ang="T6">
                  <a:pos x="T0" y="T1"/>
                </a:cxn>
                <a:cxn ang="T7">
                  <a:pos x="T2" y="T3"/>
                </a:cxn>
                <a:cxn ang="T8">
                  <a:pos x="T4" y="T5"/>
                </a:cxn>
              </a:cxnLst>
              <a:rect l="T9" t="T10" r="T11" b="T12"/>
              <a:pathLst>
                <a:path w="36" h="35">
                  <a:moveTo>
                    <a:pt x="0" y="0"/>
                  </a:moveTo>
                  <a:lnTo>
                    <a:pt x="9" y="26"/>
                  </a:lnTo>
                  <a:lnTo>
                    <a:pt x="35" y="3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02" name="Line 763">
              <a:extLst>
                <a:ext uri="{FF2B5EF4-FFF2-40B4-BE49-F238E27FC236}">
                  <a16:creationId xmlns:a16="http://schemas.microsoft.com/office/drawing/2014/main" id="{76BEB755-2585-214B-7578-44907591BD0A}"/>
                </a:ext>
              </a:extLst>
            </p:cNvPr>
            <p:cNvSpPr>
              <a:spLocks noChangeShapeType="1"/>
            </p:cNvSpPr>
            <p:nvPr/>
          </p:nvSpPr>
          <p:spPr bwMode="auto">
            <a:xfrm flipH="1">
              <a:off x="2289" y="2840"/>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3" name="Line 764">
              <a:extLst>
                <a:ext uri="{FF2B5EF4-FFF2-40B4-BE49-F238E27FC236}">
                  <a16:creationId xmlns:a16="http://schemas.microsoft.com/office/drawing/2014/main" id="{075DC752-2855-0DA4-28C6-A39A4C62B1AB}"/>
                </a:ext>
              </a:extLst>
            </p:cNvPr>
            <p:cNvSpPr>
              <a:spLocks noChangeShapeType="1"/>
            </p:cNvSpPr>
            <p:nvPr/>
          </p:nvSpPr>
          <p:spPr bwMode="auto">
            <a:xfrm>
              <a:off x="2228" y="2777"/>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4" name="Line 765">
              <a:extLst>
                <a:ext uri="{FF2B5EF4-FFF2-40B4-BE49-F238E27FC236}">
                  <a16:creationId xmlns:a16="http://schemas.microsoft.com/office/drawing/2014/main" id="{E916C057-799C-DDA4-9DE0-67CFAB955B5A}"/>
                </a:ext>
              </a:extLst>
            </p:cNvPr>
            <p:cNvSpPr>
              <a:spLocks noChangeShapeType="1"/>
            </p:cNvSpPr>
            <p:nvPr/>
          </p:nvSpPr>
          <p:spPr bwMode="auto">
            <a:xfrm flipV="1">
              <a:off x="2228" y="2755"/>
              <a:ext cx="3" cy="2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5" name="Line 766">
              <a:extLst>
                <a:ext uri="{FF2B5EF4-FFF2-40B4-BE49-F238E27FC236}">
                  <a16:creationId xmlns:a16="http://schemas.microsoft.com/office/drawing/2014/main" id="{68E1AA10-5C46-1646-DC87-9DCEB3C8E11D}"/>
                </a:ext>
              </a:extLst>
            </p:cNvPr>
            <p:cNvSpPr>
              <a:spLocks noChangeShapeType="1"/>
            </p:cNvSpPr>
            <p:nvPr/>
          </p:nvSpPr>
          <p:spPr bwMode="auto">
            <a:xfrm flipV="1">
              <a:off x="2253" y="2755"/>
              <a:ext cx="3"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6" name="Line 767">
              <a:extLst>
                <a:ext uri="{FF2B5EF4-FFF2-40B4-BE49-F238E27FC236}">
                  <a16:creationId xmlns:a16="http://schemas.microsoft.com/office/drawing/2014/main" id="{0BB2EC15-2910-4F4A-8111-D60F0D86F585}"/>
                </a:ext>
              </a:extLst>
            </p:cNvPr>
            <p:cNvSpPr>
              <a:spLocks noChangeShapeType="1"/>
            </p:cNvSpPr>
            <p:nvPr/>
          </p:nvSpPr>
          <p:spPr bwMode="auto">
            <a:xfrm flipH="1">
              <a:off x="2315" y="2813"/>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7" name="Line 768">
              <a:extLst>
                <a:ext uri="{FF2B5EF4-FFF2-40B4-BE49-F238E27FC236}">
                  <a16:creationId xmlns:a16="http://schemas.microsoft.com/office/drawing/2014/main" id="{4D2C846E-C3E0-67AD-A1FB-57B3B9ACD069}"/>
                </a:ext>
              </a:extLst>
            </p:cNvPr>
            <p:cNvSpPr>
              <a:spLocks noChangeShapeType="1"/>
            </p:cNvSpPr>
            <p:nvPr/>
          </p:nvSpPr>
          <p:spPr bwMode="auto">
            <a:xfrm flipH="1">
              <a:off x="2329" y="2842"/>
              <a:ext cx="7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8" name="Line 769">
              <a:extLst>
                <a:ext uri="{FF2B5EF4-FFF2-40B4-BE49-F238E27FC236}">
                  <a16:creationId xmlns:a16="http://schemas.microsoft.com/office/drawing/2014/main" id="{2A811168-59AA-4B69-8CD8-8E8E8D469775}"/>
                </a:ext>
              </a:extLst>
            </p:cNvPr>
            <p:cNvSpPr>
              <a:spLocks noChangeShapeType="1"/>
            </p:cNvSpPr>
            <p:nvPr/>
          </p:nvSpPr>
          <p:spPr bwMode="auto">
            <a:xfrm flipH="1">
              <a:off x="2329" y="2810"/>
              <a:ext cx="4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09" name="Line 770">
              <a:extLst>
                <a:ext uri="{FF2B5EF4-FFF2-40B4-BE49-F238E27FC236}">
                  <a16:creationId xmlns:a16="http://schemas.microsoft.com/office/drawing/2014/main" id="{92FB9563-CA5E-70E9-29D6-6883EDB605F1}"/>
                </a:ext>
              </a:extLst>
            </p:cNvPr>
            <p:cNvSpPr>
              <a:spLocks noChangeShapeType="1"/>
            </p:cNvSpPr>
            <p:nvPr/>
          </p:nvSpPr>
          <p:spPr bwMode="auto">
            <a:xfrm>
              <a:off x="2425" y="2834"/>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0" name="Line 771">
              <a:extLst>
                <a:ext uri="{FF2B5EF4-FFF2-40B4-BE49-F238E27FC236}">
                  <a16:creationId xmlns:a16="http://schemas.microsoft.com/office/drawing/2014/main" id="{51C0BE31-2EBA-0A3F-DBD8-F7A4C2C59666}"/>
                </a:ext>
              </a:extLst>
            </p:cNvPr>
            <p:cNvSpPr>
              <a:spLocks noChangeShapeType="1"/>
            </p:cNvSpPr>
            <p:nvPr/>
          </p:nvSpPr>
          <p:spPr bwMode="auto">
            <a:xfrm>
              <a:off x="2404" y="2834"/>
              <a:ext cx="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1" name="Line 772">
              <a:extLst>
                <a:ext uri="{FF2B5EF4-FFF2-40B4-BE49-F238E27FC236}">
                  <a16:creationId xmlns:a16="http://schemas.microsoft.com/office/drawing/2014/main" id="{074B032C-D20C-0AA1-5EAF-88B0D3B2D7D3}"/>
                </a:ext>
              </a:extLst>
            </p:cNvPr>
            <p:cNvSpPr>
              <a:spLocks noChangeShapeType="1"/>
            </p:cNvSpPr>
            <p:nvPr/>
          </p:nvSpPr>
          <p:spPr bwMode="auto">
            <a:xfrm flipH="1" flipV="1">
              <a:off x="2425" y="2831"/>
              <a:ext cx="8"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2" name="Line 773">
              <a:extLst>
                <a:ext uri="{FF2B5EF4-FFF2-40B4-BE49-F238E27FC236}">
                  <a16:creationId xmlns:a16="http://schemas.microsoft.com/office/drawing/2014/main" id="{3A4158E7-0654-198D-5636-A49625B08829}"/>
                </a:ext>
              </a:extLst>
            </p:cNvPr>
            <p:cNvSpPr>
              <a:spLocks noChangeShapeType="1"/>
            </p:cNvSpPr>
            <p:nvPr/>
          </p:nvSpPr>
          <p:spPr bwMode="auto">
            <a:xfrm>
              <a:off x="2396" y="2832"/>
              <a:ext cx="0"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3" name="Line 774">
              <a:extLst>
                <a:ext uri="{FF2B5EF4-FFF2-40B4-BE49-F238E27FC236}">
                  <a16:creationId xmlns:a16="http://schemas.microsoft.com/office/drawing/2014/main" id="{6D7F4941-6CED-6F35-5335-C52E44BA30E8}"/>
                </a:ext>
              </a:extLst>
            </p:cNvPr>
            <p:cNvSpPr>
              <a:spLocks noChangeShapeType="1"/>
            </p:cNvSpPr>
            <p:nvPr/>
          </p:nvSpPr>
          <p:spPr bwMode="auto">
            <a:xfrm flipH="1">
              <a:off x="2396" y="2831"/>
              <a:ext cx="8"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4" name="Line 775">
              <a:extLst>
                <a:ext uri="{FF2B5EF4-FFF2-40B4-BE49-F238E27FC236}">
                  <a16:creationId xmlns:a16="http://schemas.microsoft.com/office/drawing/2014/main" id="{28B00438-2CAB-B1FD-A5A0-92648F418C78}"/>
                </a:ext>
              </a:extLst>
            </p:cNvPr>
            <p:cNvSpPr>
              <a:spLocks noChangeShapeType="1"/>
            </p:cNvSpPr>
            <p:nvPr/>
          </p:nvSpPr>
          <p:spPr bwMode="auto">
            <a:xfrm flipV="1">
              <a:off x="2433" y="2832"/>
              <a:ext cx="0"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5" name="Freeform 780">
              <a:extLst>
                <a:ext uri="{FF2B5EF4-FFF2-40B4-BE49-F238E27FC236}">
                  <a16:creationId xmlns:a16="http://schemas.microsoft.com/office/drawing/2014/main" id="{C04E65D2-D28D-826F-1D63-359693F744D7}"/>
                </a:ext>
              </a:extLst>
            </p:cNvPr>
            <p:cNvSpPr>
              <a:spLocks/>
            </p:cNvSpPr>
            <p:nvPr/>
          </p:nvSpPr>
          <p:spPr bwMode="auto">
            <a:xfrm>
              <a:off x="2396" y="2817"/>
              <a:ext cx="29" cy="17"/>
            </a:xfrm>
            <a:custGeom>
              <a:avLst/>
              <a:gdLst>
                <a:gd name="T0" fmla="*/ 28 w 29"/>
                <a:gd name="T1" fmla="*/ 16 h 17"/>
                <a:gd name="T2" fmla="*/ 9 w 29"/>
                <a:gd name="T3" fmla="*/ 16 h 17"/>
                <a:gd name="T4" fmla="*/ 5 w 29"/>
                <a:gd name="T5" fmla="*/ 0 h 17"/>
                <a:gd name="T6" fmla="*/ 0 w 29"/>
                <a:gd name="T7" fmla="*/ 16 h 17"/>
                <a:gd name="T8" fmla="*/ 0 60000 65536"/>
                <a:gd name="T9" fmla="*/ 0 60000 65536"/>
                <a:gd name="T10" fmla="*/ 0 60000 65536"/>
                <a:gd name="T11" fmla="*/ 0 60000 65536"/>
                <a:gd name="T12" fmla="*/ 0 w 29"/>
                <a:gd name="T13" fmla="*/ 0 h 17"/>
                <a:gd name="T14" fmla="*/ 29 w 29"/>
                <a:gd name="T15" fmla="*/ 17 h 17"/>
              </a:gdLst>
              <a:ahLst/>
              <a:cxnLst>
                <a:cxn ang="T8">
                  <a:pos x="T0" y="T1"/>
                </a:cxn>
                <a:cxn ang="T9">
                  <a:pos x="T2" y="T3"/>
                </a:cxn>
                <a:cxn ang="T10">
                  <a:pos x="T4" y="T5"/>
                </a:cxn>
                <a:cxn ang="T11">
                  <a:pos x="T6" y="T7"/>
                </a:cxn>
              </a:cxnLst>
              <a:rect l="T12" t="T13" r="T14" b="T15"/>
              <a:pathLst>
                <a:path w="29" h="17">
                  <a:moveTo>
                    <a:pt x="28" y="16"/>
                  </a:moveTo>
                  <a:lnTo>
                    <a:pt x="9" y="16"/>
                  </a:lnTo>
                  <a:lnTo>
                    <a:pt x="5"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16" name="Freeform 781">
              <a:extLst>
                <a:ext uri="{FF2B5EF4-FFF2-40B4-BE49-F238E27FC236}">
                  <a16:creationId xmlns:a16="http://schemas.microsoft.com/office/drawing/2014/main" id="{D1B37A94-F503-3420-6FAB-0A52B17AB833}"/>
                </a:ext>
              </a:extLst>
            </p:cNvPr>
            <p:cNvSpPr>
              <a:spLocks/>
            </p:cNvSpPr>
            <p:nvPr/>
          </p:nvSpPr>
          <p:spPr bwMode="auto">
            <a:xfrm>
              <a:off x="2424" y="2817"/>
              <a:ext cx="17" cy="17"/>
            </a:xfrm>
            <a:custGeom>
              <a:avLst/>
              <a:gdLst>
                <a:gd name="T0" fmla="*/ 16 w 17"/>
                <a:gd name="T1" fmla="*/ 16 h 17"/>
                <a:gd name="T2" fmla="*/ 7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7"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17" name="Line 778">
              <a:extLst>
                <a:ext uri="{FF2B5EF4-FFF2-40B4-BE49-F238E27FC236}">
                  <a16:creationId xmlns:a16="http://schemas.microsoft.com/office/drawing/2014/main" id="{FBD6189E-A1BA-7CBC-BC82-642519C46D5F}"/>
                </a:ext>
              </a:extLst>
            </p:cNvPr>
            <p:cNvSpPr>
              <a:spLocks noChangeShapeType="1"/>
            </p:cNvSpPr>
            <p:nvPr/>
          </p:nvSpPr>
          <p:spPr bwMode="auto">
            <a:xfrm flipH="1">
              <a:off x="2401" y="2817"/>
              <a:ext cx="2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8" name="Line 779">
              <a:extLst>
                <a:ext uri="{FF2B5EF4-FFF2-40B4-BE49-F238E27FC236}">
                  <a16:creationId xmlns:a16="http://schemas.microsoft.com/office/drawing/2014/main" id="{383D220C-AD26-48E1-E838-131CA873517A}"/>
                </a:ext>
              </a:extLst>
            </p:cNvPr>
            <p:cNvSpPr>
              <a:spLocks noChangeShapeType="1"/>
            </p:cNvSpPr>
            <p:nvPr/>
          </p:nvSpPr>
          <p:spPr bwMode="auto">
            <a:xfrm flipV="1">
              <a:off x="2396" y="2820"/>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19" name="Line 780">
              <a:extLst>
                <a:ext uri="{FF2B5EF4-FFF2-40B4-BE49-F238E27FC236}">
                  <a16:creationId xmlns:a16="http://schemas.microsoft.com/office/drawing/2014/main" id="{8D22485B-8368-2E7A-5827-87F2F2E3BC5A}"/>
                </a:ext>
              </a:extLst>
            </p:cNvPr>
            <p:cNvSpPr>
              <a:spLocks noChangeShapeType="1"/>
            </p:cNvSpPr>
            <p:nvPr/>
          </p:nvSpPr>
          <p:spPr bwMode="auto">
            <a:xfrm flipV="1">
              <a:off x="2405" y="2820"/>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0" name="Line 781">
              <a:extLst>
                <a:ext uri="{FF2B5EF4-FFF2-40B4-BE49-F238E27FC236}">
                  <a16:creationId xmlns:a16="http://schemas.microsoft.com/office/drawing/2014/main" id="{B3B965F2-F676-52E2-4D9F-95AFB02487D3}"/>
                </a:ext>
              </a:extLst>
            </p:cNvPr>
            <p:cNvSpPr>
              <a:spLocks noChangeShapeType="1"/>
            </p:cNvSpPr>
            <p:nvPr/>
          </p:nvSpPr>
          <p:spPr bwMode="auto">
            <a:xfrm flipV="1">
              <a:off x="2424" y="2820"/>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1" name="Line 782">
              <a:extLst>
                <a:ext uri="{FF2B5EF4-FFF2-40B4-BE49-F238E27FC236}">
                  <a16:creationId xmlns:a16="http://schemas.microsoft.com/office/drawing/2014/main" id="{66BC5E62-07D9-8C57-1E77-53D20C72880B}"/>
                </a:ext>
              </a:extLst>
            </p:cNvPr>
            <p:cNvSpPr>
              <a:spLocks noChangeShapeType="1"/>
            </p:cNvSpPr>
            <p:nvPr/>
          </p:nvSpPr>
          <p:spPr bwMode="auto">
            <a:xfrm flipV="1">
              <a:off x="2433" y="2820"/>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2" name="Line 783">
              <a:extLst>
                <a:ext uri="{FF2B5EF4-FFF2-40B4-BE49-F238E27FC236}">
                  <a16:creationId xmlns:a16="http://schemas.microsoft.com/office/drawing/2014/main" id="{CD33AB7F-DFDB-E1DD-B66D-646C88DD2960}"/>
                </a:ext>
              </a:extLst>
            </p:cNvPr>
            <p:cNvSpPr>
              <a:spLocks noChangeShapeType="1"/>
            </p:cNvSpPr>
            <p:nvPr/>
          </p:nvSpPr>
          <p:spPr bwMode="auto">
            <a:xfrm flipH="1">
              <a:off x="2396" y="2831"/>
              <a:ext cx="3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3" name="Line 784">
              <a:extLst>
                <a:ext uri="{FF2B5EF4-FFF2-40B4-BE49-F238E27FC236}">
                  <a16:creationId xmlns:a16="http://schemas.microsoft.com/office/drawing/2014/main" id="{15DB6F88-88D0-1F63-6213-5CEBB266C0E9}"/>
                </a:ext>
              </a:extLst>
            </p:cNvPr>
            <p:cNvSpPr>
              <a:spLocks noChangeShapeType="1"/>
            </p:cNvSpPr>
            <p:nvPr/>
          </p:nvSpPr>
          <p:spPr bwMode="auto">
            <a:xfrm>
              <a:off x="2329" y="2810"/>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4" name="Line 785">
              <a:extLst>
                <a:ext uri="{FF2B5EF4-FFF2-40B4-BE49-F238E27FC236}">
                  <a16:creationId xmlns:a16="http://schemas.microsoft.com/office/drawing/2014/main" id="{D996C0A2-B14F-D4A5-BA95-54F0C57CB672}"/>
                </a:ext>
              </a:extLst>
            </p:cNvPr>
            <p:cNvSpPr>
              <a:spLocks noChangeShapeType="1"/>
            </p:cNvSpPr>
            <p:nvPr/>
          </p:nvSpPr>
          <p:spPr bwMode="auto">
            <a:xfrm flipH="1" flipV="1">
              <a:off x="2378" y="2810"/>
              <a:ext cx="14"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5" name="Line 786">
              <a:extLst>
                <a:ext uri="{FF2B5EF4-FFF2-40B4-BE49-F238E27FC236}">
                  <a16:creationId xmlns:a16="http://schemas.microsoft.com/office/drawing/2014/main" id="{419A52E6-75C2-9F31-1ADD-865EB4E90F70}"/>
                </a:ext>
              </a:extLst>
            </p:cNvPr>
            <p:cNvSpPr>
              <a:spLocks noChangeShapeType="1"/>
            </p:cNvSpPr>
            <p:nvPr/>
          </p:nvSpPr>
          <p:spPr bwMode="auto">
            <a:xfrm flipH="1">
              <a:off x="2227" y="2755"/>
              <a:ext cx="3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6" name="Line 787">
              <a:extLst>
                <a:ext uri="{FF2B5EF4-FFF2-40B4-BE49-F238E27FC236}">
                  <a16:creationId xmlns:a16="http://schemas.microsoft.com/office/drawing/2014/main" id="{63C57258-0CE0-D64B-E689-48D7ADE6F8CF}"/>
                </a:ext>
              </a:extLst>
            </p:cNvPr>
            <p:cNvSpPr>
              <a:spLocks noChangeShapeType="1"/>
            </p:cNvSpPr>
            <p:nvPr/>
          </p:nvSpPr>
          <p:spPr bwMode="auto">
            <a:xfrm>
              <a:off x="2260" y="2732"/>
              <a:ext cx="0"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7" name="Line 788">
              <a:extLst>
                <a:ext uri="{FF2B5EF4-FFF2-40B4-BE49-F238E27FC236}">
                  <a16:creationId xmlns:a16="http://schemas.microsoft.com/office/drawing/2014/main" id="{21E2E5ED-5C39-BD6F-A0DD-B0F0422DC3F1}"/>
                </a:ext>
              </a:extLst>
            </p:cNvPr>
            <p:cNvSpPr>
              <a:spLocks noChangeShapeType="1"/>
            </p:cNvSpPr>
            <p:nvPr/>
          </p:nvSpPr>
          <p:spPr bwMode="auto">
            <a:xfrm>
              <a:off x="2234" y="2716"/>
              <a:ext cx="26"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8" name="Line 789">
              <a:extLst>
                <a:ext uri="{FF2B5EF4-FFF2-40B4-BE49-F238E27FC236}">
                  <a16:creationId xmlns:a16="http://schemas.microsoft.com/office/drawing/2014/main" id="{8EC73B12-511A-A229-FE84-DBE4BEB98FC6}"/>
                </a:ext>
              </a:extLst>
            </p:cNvPr>
            <p:cNvSpPr>
              <a:spLocks noChangeShapeType="1"/>
            </p:cNvSpPr>
            <p:nvPr/>
          </p:nvSpPr>
          <p:spPr bwMode="auto">
            <a:xfrm flipV="1">
              <a:off x="2236" y="2704"/>
              <a:ext cx="1"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29" name="Line 790">
              <a:extLst>
                <a:ext uri="{FF2B5EF4-FFF2-40B4-BE49-F238E27FC236}">
                  <a16:creationId xmlns:a16="http://schemas.microsoft.com/office/drawing/2014/main" id="{8EA02D58-ACE8-F90F-9F70-60BEABF7C68E}"/>
                </a:ext>
              </a:extLst>
            </p:cNvPr>
            <p:cNvSpPr>
              <a:spLocks noChangeShapeType="1"/>
            </p:cNvSpPr>
            <p:nvPr/>
          </p:nvSpPr>
          <p:spPr bwMode="auto">
            <a:xfrm flipV="1">
              <a:off x="2248" y="2684"/>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0" name="Freeform 795">
              <a:extLst>
                <a:ext uri="{FF2B5EF4-FFF2-40B4-BE49-F238E27FC236}">
                  <a16:creationId xmlns:a16="http://schemas.microsoft.com/office/drawing/2014/main" id="{E7264543-F953-F8DC-680C-DAA25D642B31}"/>
                </a:ext>
              </a:extLst>
            </p:cNvPr>
            <p:cNvSpPr>
              <a:spLocks/>
            </p:cNvSpPr>
            <p:nvPr/>
          </p:nvSpPr>
          <p:spPr bwMode="auto">
            <a:xfrm>
              <a:off x="2248" y="2704"/>
              <a:ext cx="17" cy="17"/>
            </a:xfrm>
            <a:custGeom>
              <a:avLst/>
              <a:gdLst>
                <a:gd name="T0" fmla="*/ 0 w 17"/>
                <a:gd name="T1" fmla="*/ 16 h 17"/>
                <a:gd name="T2" fmla="*/ 16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31" name="Line 792">
              <a:extLst>
                <a:ext uri="{FF2B5EF4-FFF2-40B4-BE49-F238E27FC236}">
                  <a16:creationId xmlns:a16="http://schemas.microsoft.com/office/drawing/2014/main" id="{37BAF39E-25E6-D6D5-769C-25F531D7300C}"/>
                </a:ext>
              </a:extLst>
            </p:cNvPr>
            <p:cNvSpPr>
              <a:spLocks noChangeShapeType="1"/>
            </p:cNvSpPr>
            <p:nvPr/>
          </p:nvSpPr>
          <p:spPr bwMode="auto">
            <a:xfrm>
              <a:off x="2237" y="2684"/>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2" name="Line 793">
              <a:extLst>
                <a:ext uri="{FF2B5EF4-FFF2-40B4-BE49-F238E27FC236}">
                  <a16:creationId xmlns:a16="http://schemas.microsoft.com/office/drawing/2014/main" id="{196C6228-F1BE-5A09-D4E1-214A790B1FB3}"/>
                </a:ext>
              </a:extLst>
            </p:cNvPr>
            <p:cNvSpPr>
              <a:spLocks noChangeShapeType="1"/>
            </p:cNvSpPr>
            <p:nvPr/>
          </p:nvSpPr>
          <p:spPr bwMode="auto">
            <a:xfrm>
              <a:off x="2237" y="2704"/>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3" name="Line 794">
              <a:extLst>
                <a:ext uri="{FF2B5EF4-FFF2-40B4-BE49-F238E27FC236}">
                  <a16:creationId xmlns:a16="http://schemas.microsoft.com/office/drawing/2014/main" id="{A2A5A5D8-0522-5D67-3060-5FBAFB0AE25B}"/>
                </a:ext>
              </a:extLst>
            </p:cNvPr>
            <p:cNvSpPr>
              <a:spLocks noChangeShapeType="1"/>
            </p:cNvSpPr>
            <p:nvPr/>
          </p:nvSpPr>
          <p:spPr bwMode="auto">
            <a:xfrm>
              <a:off x="2237" y="2713"/>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4" name="Freeform 799">
              <a:extLst>
                <a:ext uri="{FF2B5EF4-FFF2-40B4-BE49-F238E27FC236}">
                  <a16:creationId xmlns:a16="http://schemas.microsoft.com/office/drawing/2014/main" id="{35694A62-3DE3-37C2-C479-86C3222DB18F}"/>
                </a:ext>
              </a:extLst>
            </p:cNvPr>
            <p:cNvSpPr>
              <a:spLocks/>
            </p:cNvSpPr>
            <p:nvPr/>
          </p:nvSpPr>
          <p:spPr bwMode="auto">
            <a:xfrm>
              <a:off x="2186" y="2684"/>
              <a:ext cx="1" cy="21"/>
            </a:xfrm>
            <a:custGeom>
              <a:avLst/>
              <a:gdLst>
                <a:gd name="T0" fmla="*/ 0 w 1"/>
                <a:gd name="T1" fmla="*/ 19 h 21"/>
                <a:gd name="T2" fmla="*/ 0 w 1"/>
                <a:gd name="T3" fmla="*/ 2 h 21"/>
                <a:gd name="T4" fmla="*/ 0 w 1"/>
                <a:gd name="T5" fmla="*/ 0 h 21"/>
                <a:gd name="T6" fmla="*/ 0 w 1"/>
                <a:gd name="T7" fmla="*/ 20 h 21"/>
                <a:gd name="T8" fmla="*/ 0 60000 65536"/>
                <a:gd name="T9" fmla="*/ 0 60000 65536"/>
                <a:gd name="T10" fmla="*/ 0 60000 65536"/>
                <a:gd name="T11" fmla="*/ 0 60000 65536"/>
                <a:gd name="T12" fmla="*/ 0 w 1"/>
                <a:gd name="T13" fmla="*/ 0 h 21"/>
                <a:gd name="T14" fmla="*/ 1 w 1"/>
                <a:gd name="T15" fmla="*/ 21 h 21"/>
              </a:gdLst>
              <a:ahLst/>
              <a:cxnLst>
                <a:cxn ang="T8">
                  <a:pos x="T0" y="T1"/>
                </a:cxn>
                <a:cxn ang="T9">
                  <a:pos x="T2" y="T3"/>
                </a:cxn>
                <a:cxn ang="T10">
                  <a:pos x="T4" y="T5"/>
                </a:cxn>
                <a:cxn ang="T11">
                  <a:pos x="T6" y="T7"/>
                </a:cxn>
              </a:cxnLst>
              <a:rect l="T12" t="T13" r="T14" b="T15"/>
              <a:pathLst>
                <a:path w="1" h="21">
                  <a:moveTo>
                    <a:pt x="0" y="19"/>
                  </a:moveTo>
                  <a:lnTo>
                    <a:pt x="0" y="2"/>
                  </a:lnTo>
                  <a:lnTo>
                    <a:pt x="0" y="0"/>
                  </a:lnTo>
                  <a:lnTo>
                    <a:pt x="0" y="2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35" name="Line 796">
              <a:extLst>
                <a:ext uri="{FF2B5EF4-FFF2-40B4-BE49-F238E27FC236}">
                  <a16:creationId xmlns:a16="http://schemas.microsoft.com/office/drawing/2014/main" id="{399E6555-8410-BA8E-BCEE-B9F25C31DE0B}"/>
                </a:ext>
              </a:extLst>
            </p:cNvPr>
            <p:cNvSpPr>
              <a:spLocks noChangeShapeType="1"/>
            </p:cNvSpPr>
            <p:nvPr/>
          </p:nvSpPr>
          <p:spPr bwMode="auto">
            <a:xfrm>
              <a:off x="2227" y="2704"/>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6" name="Line 797">
              <a:extLst>
                <a:ext uri="{FF2B5EF4-FFF2-40B4-BE49-F238E27FC236}">
                  <a16:creationId xmlns:a16="http://schemas.microsoft.com/office/drawing/2014/main" id="{BC01F50A-17F4-7C6F-4B13-28387635956B}"/>
                </a:ext>
              </a:extLst>
            </p:cNvPr>
            <p:cNvSpPr>
              <a:spLocks noChangeShapeType="1"/>
            </p:cNvSpPr>
            <p:nvPr/>
          </p:nvSpPr>
          <p:spPr bwMode="auto">
            <a:xfrm flipH="1">
              <a:off x="2294" y="2839"/>
              <a:ext cx="21"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7" name="Line 798">
              <a:extLst>
                <a:ext uri="{FF2B5EF4-FFF2-40B4-BE49-F238E27FC236}">
                  <a16:creationId xmlns:a16="http://schemas.microsoft.com/office/drawing/2014/main" id="{AC0D745C-C9EC-27CB-BBA6-22CCCBED1E0D}"/>
                </a:ext>
              </a:extLst>
            </p:cNvPr>
            <p:cNvSpPr>
              <a:spLocks noChangeShapeType="1"/>
            </p:cNvSpPr>
            <p:nvPr/>
          </p:nvSpPr>
          <p:spPr bwMode="auto">
            <a:xfrm flipH="1">
              <a:off x="2288" y="2813"/>
              <a:ext cx="27"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8" name="Line 799">
              <a:extLst>
                <a:ext uri="{FF2B5EF4-FFF2-40B4-BE49-F238E27FC236}">
                  <a16:creationId xmlns:a16="http://schemas.microsoft.com/office/drawing/2014/main" id="{7C14E1B6-969B-86B4-A906-6A62CB9CDFD7}"/>
                </a:ext>
              </a:extLst>
            </p:cNvPr>
            <p:cNvSpPr>
              <a:spLocks noChangeShapeType="1"/>
            </p:cNvSpPr>
            <p:nvPr/>
          </p:nvSpPr>
          <p:spPr bwMode="auto">
            <a:xfrm flipH="1">
              <a:off x="2211" y="2748"/>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39" name="Line 800">
              <a:extLst>
                <a:ext uri="{FF2B5EF4-FFF2-40B4-BE49-F238E27FC236}">
                  <a16:creationId xmlns:a16="http://schemas.microsoft.com/office/drawing/2014/main" id="{F85C6D03-2F79-0198-6971-325701A17D66}"/>
                </a:ext>
              </a:extLst>
            </p:cNvPr>
            <p:cNvSpPr>
              <a:spLocks noChangeShapeType="1"/>
            </p:cNvSpPr>
            <p:nvPr/>
          </p:nvSpPr>
          <p:spPr bwMode="auto">
            <a:xfrm flipV="1">
              <a:off x="2205" y="2718"/>
              <a:ext cx="0" cy="10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0" name="Line 801">
              <a:extLst>
                <a:ext uri="{FF2B5EF4-FFF2-40B4-BE49-F238E27FC236}">
                  <a16:creationId xmlns:a16="http://schemas.microsoft.com/office/drawing/2014/main" id="{FDD853BD-DD47-E6AE-AFA1-F159627872B7}"/>
                </a:ext>
              </a:extLst>
            </p:cNvPr>
            <p:cNvSpPr>
              <a:spLocks noChangeShapeType="1"/>
            </p:cNvSpPr>
            <p:nvPr/>
          </p:nvSpPr>
          <p:spPr bwMode="auto">
            <a:xfrm flipV="1">
              <a:off x="2520" y="2842"/>
              <a:ext cx="0" cy="14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1" name="Line 802">
              <a:extLst>
                <a:ext uri="{FF2B5EF4-FFF2-40B4-BE49-F238E27FC236}">
                  <a16:creationId xmlns:a16="http://schemas.microsoft.com/office/drawing/2014/main" id="{5FCDEBAF-AB18-2DF3-09B5-277DDCD73FCB}"/>
                </a:ext>
              </a:extLst>
            </p:cNvPr>
            <p:cNvSpPr>
              <a:spLocks noChangeShapeType="1"/>
            </p:cNvSpPr>
            <p:nvPr/>
          </p:nvSpPr>
          <p:spPr bwMode="auto">
            <a:xfrm flipV="1">
              <a:off x="2651" y="2800"/>
              <a:ext cx="44" cy="7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2" name="Line 803">
              <a:extLst>
                <a:ext uri="{FF2B5EF4-FFF2-40B4-BE49-F238E27FC236}">
                  <a16:creationId xmlns:a16="http://schemas.microsoft.com/office/drawing/2014/main" id="{CD3B314C-4457-2085-F5B6-536A60F4C4E2}"/>
                </a:ext>
              </a:extLst>
            </p:cNvPr>
            <p:cNvSpPr>
              <a:spLocks noChangeShapeType="1"/>
            </p:cNvSpPr>
            <p:nvPr/>
          </p:nvSpPr>
          <p:spPr bwMode="auto">
            <a:xfrm flipV="1">
              <a:off x="2512" y="2849"/>
              <a:ext cx="0" cy="14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3" name="Line 804">
              <a:extLst>
                <a:ext uri="{FF2B5EF4-FFF2-40B4-BE49-F238E27FC236}">
                  <a16:creationId xmlns:a16="http://schemas.microsoft.com/office/drawing/2014/main" id="{097094A3-F932-C9C0-FB99-D042D4590EAC}"/>
                </a:ext>
              </a:extLst>
            </p:cNvPr>
            <p:cNvSpPr>
              <a:spLocks noChangeShapeType="1"/>
            </p:cNvSpPr>
            <p:nvPr/>
          </p:nvSpPr>
          <p:spPr bwMode="auto">
            <a:xfrm flipV="1">
              <a:off x="2579" y="2987"/>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4" name="Line 805">
              <a:extLst>
                <a:ext uri="{FF2B5EF4-FFF2-40B4-BE49-F238E27FC236}">
                  <a16:creationId xmlns:a16="http://schemas.microsoft.com/office/drawing/2014/main" id="{C37ADB38-0985-F84C-747C-B4CBA868F37D}"/>
                </a:ext>
              </a:extLst>
            </p:cNvPr>
            <p:cNvSpPr>
              <a:spLocks noChangeShapeType="1"/>
            </p:cNvSpPr>
            <p:nvPr/>
          </p:nvSpPr>
          <p:spPr bwMode="auto">
            <a:xfrm>
              <a:off x="2570" y="2979"/>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5" name="Line 806">
              <a:extLst>
                <a:ext uri="{FF2B5EF4-FFF2-40B4-BE49-F238E27FC236}">
                  <a16:creationId xmlns:a16="http://schemas.microsoft.com/office/drawing/2014/main" id="{2D44AA96-45DE-CB07-9E79-0D2F052AC273}"/>
                </a:ext>
              </a:extLst>
            </p:cNvPr>
            <p:cNvSpPr>
              <a:spLocks noChangeShapeType="1"/>
            </p:cNvSpPr>
            <p:nvPr/>
          </p:nvSpPr>
          <p:spPr bwMode="auto">
            <a:xfrm>
              <a:off x="2573" y="2984"/>
              <a:ext cx="0"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6" name="Line 807">
              <a:extLst>
                <a:ext uri="{FF2B5EF4-FFF2-40B4-BE49-F238E27FC236}">
                  <a16:creationId xmlns:a16="http://schemas.microsoft.com/office/drawing/2014/main" id="{A91440D8-BA35-4242-F6E7-8CCBFBB3FEC3}"/>
                </a:ext>
              </a:extLst>
            </p:cNvPr>
            <p:cNvSpPr>
              <a:spLocks noChangeShapeType="1"/>
            </p:cNvSpPr>
            <p:nvPr/>
          </p:nvSpPr>
          <p:spPr bwMode="auto">
            <a:xfrm>
              <a:off x="2555" y="2979"/>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7" name="Line 808">
              <a:extLst>
                <a:ext uri="{FF2B5EF4-FFF2-40B4-BE49-F238E27FC236}">
                  <a16:creationId xmlns:a16="http://schemas.microsoft.com/office/drawing/2014/main" id="{2BF8008F-8097-F66B-2410-ADF7B4BFD846}"/>
                </a:ext>
              </a:extLst>
            </p:cNvPr>
            <p:cNvSpPr>
              <a:spLocks noChangeShapeType="1"/>
            </p:cNvSpPr>
            <p:nvPr/>
          </p:nvSpPr>
          <p:spPr bwMode="auto">
            <a:xfrm>
              <a:off x="2564" y="2979"/>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8" name="Line 809">
              <a:extLst>
                <a:ext uri="{FF2B5EF4-FFF2-40B4-BE49-F238E27FC236}">
                  <a16:creationId xmlns:a16="http://schemas.microsoft.com/office/drawing/2014/main" id="{43C2D4A4-C39B-ED79-CD5C-071069A68FAB}"/>
                </a:ext>
              </a:extLst>
            </p:cNvPr>
            <p:cNvSpPr>
              <a:spLocks noChangeShapeType="1"/>
            </p:cNvSpPr>
            <p:nvPr/>
          </p:nvSpPr>
          <p:spPr bwMode="auto">
            <a:xfrm flipH="1">
              <a:off x="2555" y="2979"/>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49" name="Line 810">
              <a:extLst>
                <a:ext uri="{FF2B5EF4-FFF2-40B4-BE49-F238E27FC236}">
                  <a16:creationId xmlns:a16="http://schemas.microsoft.com/office/drawing/2014/main" id="{516F479C-469E-E092-8264-200FFB5EA379}"/>
                </a:ext>
              </a:extLst>
            </p:cNvPr>
            <p:cNvSpPr>
              <a:spLocks noChangeShapeType="1"/>
            </p:cNvSpPr>
            <p:nvPr/>
          </p:nvSpPr>
          <p:spPr bwMode="auto">
            <a:xfrm>
              <a:off x="2553" y="2978"/>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50" name="Freeform 815">
              <a:extLst>
                <a:ext uri="{FF2B5EF4-FFF2-40B4-BE49-F238E27FC236}">
                  <a16:creationId xmlns:a16="http://schemas.microsoft.com/office/drawing/2014/main" id="{AA04E6F4-D53B-73A5-DDFA-0F1216E2CB2E}"/>
                </a:ext>
              </a:extLst>
            </p:cNvPr>
            <p:cNvSpPr>
              <a:spLocks/>
            </p:cNvSpPr>
            <p:nvPr/>
          </p:nvSpPr>
          <p:spPr bwMode="auto">
            <a:xfrm>
              <a:off x="2564" y="2978"/>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51" name="Line 812">
              <a:extLst>
                <a:ext uri="{FF2B5EF4-FFF2-40B4-BE49-F238E27FC236}">
                  <a16:creationId xmlns:a16="http://schemas.microsoft.com/office/drawing/2014/main" id="{AFC9A90B-6DCE-5554-A21E-B76805F46C6E}"/>
                </a:ext>
              </a:extLst>
            </p:cNvPr>
            <p:cNvSpPr>
              <a:spLocks noChangeShapeType="1"/>
            </p:cNvSpPr>
            <p:nvPr/>
          </p:nvSpPr>
          <p:spPr bwMode="auto">
            <a:xfrm flipV="1">
              <a:off x="2550" y="2979"/>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52" name="Line 813">
              <a:extLst>
                <a:ext uri="{FF2B5EF4-FFF2-40B4-BE49-F238E27FC236}">
                  <a16:creationId xmlns:a16="http://schemas.microsoft.com/office/drawing/2014/main" id="{2CFF74D2-D4AA-BD4F-33AA-BD4BFDBF8E23}"/>
                </a:ext>
              </a:extLst>
            </p:cNvPr>
            <p:cNvSpPr>
              <a:spLocks noChangeShapeType="1"/>
            </p:cNvSpPr>
            <p:nvPr/>
          </p:nvSpPr>
          <p:spPr bwMode="auto">
            <a:xfrm flipV="1">
              <a:off x="2547" y="2984"/>
              <a:ext cx="0"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53" name="Line 814">
              <a:extLst>
                <a:ext uri="{FF2B5EF4-FFF2-40B4-BE49-F238E27FC236}">
                  <a16:creationId xmlns:a16="http://schemas.microsoft.com/office/drawing/2014/main" id="{81A88966-163C-3D50-8F5E-B45128E04492}"/>
                </a:ext>
              </a:extLst>
            </p:cNvPr>
            <p:cNvSpPr>
              <a:spLocks noChangeShapeType="1"/>
            </p:cNvSpPr>
            <p:nvPr/>
          </p:nvSpPr>
          <p:spPr bwMode="auto">
            <a:xfrm flipH="1">
              <a:off x="2520" y="2987"/>
              <a:ext cx="5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54" name="Line 815">
              <a:extLst>
                <a:ext uri="{FF2B5EF4-FFF2-40B4-BE49-F238E27FC236}">
                  <a16:creationId xmlns:a16="http://schemas.microsoft.com/office/drawing/2014/main" id="{3B80639C-824C-59BD-C7B9-A842C215E97C}"/>
                </a:ext>
              </a:extLst>
            </p:cNvPr>
            <p:cNvSpPr>
              <a:spLocks noChangeShapeType="1"/>
            </p:cNvSpPr>
            <p:nvPr/>
          </p:nvSpPr>
          <p:spPr bwMode="auto">
            <a:xfrm flipH="1">
              <a:off x="2512" y="2994"/>
              <a:ext cx="6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55" name="Freeform 820">
              <a:extLst>
                <a:ext uri="{FF2B5EF4-FFF2-40B4-BE49-F238E27FC236}">
                  <a16:creationId xmlns:a16="http://schemas.microsoft.com/office/drawing/2014/main" id="{1C66AB85-5A64-333F-020B-05CCE1080660}"/>
                </a:ext>
              </a:extLst>
            </p:cNvPr>
            <p:cNvSpPr>
              <a:spLocks/>
            </p:cNvSpPr>
            <p:nvPr/>
          </p:nvSpPr>
          <p:spPr bwMode="auto">
            <a:xfrm>
              <a:off x="2550" y="2978"/>
              <a:ext cx="17" cy="17"/>
            </a:xfrm>
            <a:custGeom>
              <a:avLst/>
              <a:gdLst>
                <a:gd name="T0" fmla="*/ 16 w 17"/>
                <a:gd name="T1" fmla="*/ 16 h 17"/>
                <a:gd name="T2" fmla="*/ 9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9"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56" name="Line 817">
              <a:extLst>
                <a:ext uri="{FF2B5EF4-FFF2-40B4-BE49-F238E27FC236}">
                  <a16:creationId xmlns:a16="http://schemas.microsoft.com/office/drawing/2014/main" id="{AFB35D4D-BF5D-69A7-119C-DB45AB93462D}"/>
                </a:ext>
              </a:extLst>
            </p:cNvPr>
            <p:cNvSpPr>
              <a:spLocks noChangeShapeType="1"/>
            </p:cNvSpPr>
            <p:nvPr/>
          </p:nvSpPr>
          <p:spPr bwMode="auto">
            <a:xfrm>
              <a:off x="2547" y="2984"/>
              <a:ext cx="2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57" name="Freeform 822">
              <a:extLst>
                <a:ext uri="{FF2B5EF4-FFF2-40B4-BE49-F238E27FC236}">
                  <a16:creationId xmlns:a16="http://schemas.microsoft.com/office/drawing/2014/main" id="{282E2A21-E491-504A-C05B-F2C6EC3A9400}"/>
                </a:ext>
              </a:extLst>
            </p:cNvPr>
            <p:cNvSpPr>
              <a:spLocks/>
            </p:cNvSpPr>
            <p:nvPr/>
          </p:nvSpPr>
          <p:spPr bwMode="auto">
            <a:xfrm>
              <a:off x="2625" y="2690"/>
              <a:ext cx="26" cy="27"/>
            </a:xfrm>
            <a:custGeom>
              <a:avLst/>
              <a:gdLst>
                <a:gd name="T0" fmla="*/ 25 w 26"/>
                <a:gd name="T1" fmla="*/ 14 h 27"/>
                <a:gd name="T2" fmla="*/ 21 w 26"/>
                <a:gd name="T3" fmla="*/ 5 h 27"/>
                <a:gd name="T4" fmla="*/ 12 w 26"/>
                <a:gd name="T5" fmla="*/ 0 h 27"/>
                <a:gd name="T6" fmla="*/ 3 w 26"/>
                <a:gd name="T7" fmla="*/ 5 h 27"/>
                <a:gd name="T8" fmla="*/ 0 w 26"/>
                <a:gd name="T9" fmla="*/ 14 h 27"/>
                <a:gd name="T10" fmla="*/ 3 w 26"/>
                <a:gd name="T11" fmla="*/ 22 h 27"/>
                <a:gd name="T12" fmla="*/ 12 w 26"/>
                <a:gd name="T13" fmla="*/ 26 h 27"/>
                <a:gd name="T14" fmla="*/ 21 w 26"/>
                <a:gd name="T15" fmla="*/ 22 h 27"/>
                <a:gd name="T16" fmla="*/ 25 w 26"/>
                <a:gd name="T17" fmla="*/ 1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7"/>
                <a:gd name="T29" fmla="*/ 26 w 26"/>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7">
                  <a:moveTo>
                    <a:pt x="25" y="14"/>
                  </a:moveTo>
                  <a:lnTo>
                    <a:pt x="21" y="5"/>
                  </a:lnTo>
                  <a:lnTo>
                    <a:pt x="12" y="0"/>
                  </a:lnTo>
                  <a:lnTo>
                    <a:pt x="3" y="5"/>
                  </a:lnTo>
                  <a:lnTo>
                    <a:pt x="0" y="14"/>
                  </a:lnTo>
                  <a:lnTo>
                    <a:pt x="3" y="22"/>
                  </a:lnTo>
                  <a:lnTo>
                    <a:pt x="12" y="26"/>
                  </a:lnTo>
                  <a:lnTo>
                    <a:pt x="21" y="22"/>
                  </a:lnTo>
                  <a:lnTo>
                    <a:pt x="25" y="1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58" name="Freeform 823">
              <a:extLst>
                <a:ext uri="{FF2B5EF4-FFF2-40B4-BE49-F238E27FC236}">
                  <a16:creationId xmlns:a16="http://schemas.microsoft.com/office/drawing/2014/main" id="{19CCE238-C94D-BD4E-1953-9F598B90CEC8}"/>
                </a:ext>
              </a:extLst>
            </p:cNvPr>
            <p:cNvSpPr>
              <a:spLocks/>
            </p:cNvSpPr>
            <p:nvPr/>
          </p:nvSpPr>
          <p:spPr bwMode="auto">
            <a:xfrm>
              <a:off x="2625" y="2689"/>
              <a:ext cx="26" cy="30"/>
            </a:xfrm>
            <a:custGeom>
              <a:avLst/>
              <a:gdLst>
                <a:gd name="T0" fmla="*/ 0 w 26"/>
                <a:gd name="T1" fmla="*/ 8 h 30"/>
                <a:gd name="T2" fmla="*/ 0 w 26"/>
                <a:gd name="T3" fmla="*/ 21 h 30"/>
                <a:gd name="T4" fmla="*/ 12 w 26"/>
                <a:gd name="T5" fmla="*/ 29 h 30"/>
                <a:gd name="T6" fmla="*/ 25 w 26"/>
                <a:gd name="T7" fmla="*/ 21 h 30"/>
                <a:gd name="T8" fmla="*/ 25 w 26"/>
                <a:gd name="T9" fmla="*/ 8 h 30"/>
                <a:gd name="T10" fmla="*/ 12 w 26"/>
                <a:gd name="T11" fmla="*/ 0 h 30"/>
                <a:gd name="T12" fmla="*/ 0 w 26"/>
                <a:gd name="T13" fmla="*/ 8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0" y="8"/>
                  </a:moveTo>
                  <a:lnTo>
                    <a:pt x="0" y="21"/>
                  </a:lnTo>
                  <a:lnTo>
                    <a:pt x="12" y="29"/>
                  </a:lnTo>
                  <a:lnTo>
                    <a:pt x="25" y="21"/>
                  </a:lnTo>
                  <a:lnTo>
                    <a:pt x="25" y="8"/>
                  </a:lnTo>
                  <a:lnTo>
                    <a:pt x="12" y="0"/>
                  </a:lnTo>
                  <a:lnTo>
                    <a:pt x="0" y="8"/>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59" name="Freeform 824">
              <a:extLst>
                <a:ext uri="{FF2B5EF4-FFF2-40B4-BE49-F238E27FC236}">
                  <a16:creationId xmlns:a16="http://schemas.microsoft.com/office/drawing/2014/main" id="{D65ED691-A450-8471-F650-3D3B3E15AD5F}"/>
                </a:ext>
              </a:extLst>
            </p:cNvPr>
            <p:cNvSpPr>
              <a:spLocks/>
            </p:cNvSpPr>
            <p:nvPr/>
          </p:nvSpPr>
          <p:spPr bwMode="auto">
            <a:xfrm>
              <a:off x="2622" y="2687"/>
              <a:ext cx="32" cy="33"/>
            </a:xfrm>
            <a:custGeom>
              <a:avLst/>
              <a:gdLst>
                <a:gd name="T0" fmla="*/ 31 w 32"/>
                <a:gd name="T1" fmla="*/ 17 h 33"/>
                <a:gd name="T2" fmla="*/ 26 w 32"/>
                <a:gd name="T3" fmla="*/ 5 h 33"/>
                <a:gd name="T4" fmla="*/ 15 w 32"/>
                <a:gd name="T5" fmla="*/ 0 h 33"/>
                <a:gd name="T6" fmla="*/ 5 w 32"/>
                <a:gd name="T7" fmla="*/ 5 h 33"/>
                <a:gd name="T8" fmla="*/ 0 w 32"/>
                <a:gd name="T9" fmla="*/ 17 h 33"/>
                <a:gd name="T10" fmla="*/ 5 w 32"/>
                <a:gd name="T11" fmla="*/ 28 h 33"/>
                <a:gd name="T12" fmla="*/ 15 w 32"/>
                <a:gd name="T13" fmla="*/ 32 h 33"/>
                <a:gd name="T14" fmla="*/ 26 w 32"/>
                <a:gd name="T15" fmla="*/ 28 h 33"/>
                <a:gd name="T16" fmla="*/ 31 w 32"/>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33"/>
                <a:gd name="T29" fmla="*/ 32 w 32"/>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33">
                  <a:moveTo>
                    <a:pt x="31" y="17"/>
                  </a:moveTo>
                  <a:lnTo>
                    <a:pt x="26" y="5"/>
                  </a:lnTo>
                  <a:lnTo>
                    <a:pt x="15" y="0"/>
                  </a:lnTo>
                  <a:lnTo>
                    <a:pt x="5" y="5"/>
                  </a:lnTo>
                  <a:lnTo>
                    <a:pt x="0" y="17"/>
                  </a:lnTo>
                  <a:lnTo>
                    <a:pt x="5" y="28"/>
                  </a:lnTo>
                  <a:lnTo>
                    <a:pt x="15" y="32"/>
                  </a:lnTo>
                  <a:lnTo>
                    <a:pt x="26" y="28"/>
                  </a:lnTo>
                  <a:lnTo>
                    <a:pt x="31" y="1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60" name="Freeform 825">
              <a:extLst>
                <a:ext uri="{FF2B5EF4-FFF2-40B4-BE49-F238E27FC236}">
                  <a16:creationId xmlns:a16="http://schemas.microsoft.com/office/drawing/2014/main" id="{262C0D0C-8DD3-D67A-F41F-48F56B0FCAAF}"/>
                </a:ext>
              </a:extLst>
            </p:cNvPr>
            <p:cNvSpPr>
              <a:spLocks/>
            </p:cNvSpPr>
            <p:nvPr/>
          </p:nvSpPr>
          <p:spPr bwMode="auto">
            <a:xfrm>
              <a:off x="2622" y="2733"/>
              <a:ext cx="32" cy="32"/>
            </a:xfrm>
            <a:custGeom>
              <a:avLst/>
              <a:gdLst>
                <a:gd name="T0" fmla="*/ 31 w 32"/>
                <a:gd name="T1" fmla="*/ 15 h 32"/>
                <a:gd name="T2" fmla="*/ 26 w 32"/>
                <a:gd name="T3" fmla="*/ 5 h 32"/>
                <a:gd name="T4" fmla="*/ 15 w 32"/>
                <a:gd name="T5" fmla="*/ 0 h 32"/>
                <a:gd name="T6" fmla="*/ 5 w 32"/>
                <a:gd name="T7" fmla="*/ 5 h 32"/>
                <a:gd name="T8" fmla="*/ 0 w 32"/>
                <a:gd name="T9" fmla="*/ 15 h 32"/>
                <a:gd name="T10" fmla="*/ 5 w 32"/>
                <a:gd name="T11" fmla="*/ 26 h 32"/>
                <a:gd name="T12" fmla="*/ 15 w 32"/>
                <a:gd name="T13" fmla="*/ 31 h 32"/>
                <a:gd name="T14" fmla="*/ 26 w 32"/>
                <a:gd name="T15" fmla="*/ 26 h 32"/>
                <a:gd name="T16" fmla="*/ 31 w 32"/>
                <a:gd name="T17" fmla="*/ 1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32"/>
                <a:gd name="T29" fmla="*/ 32 w 3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32">
                  <a:moveTo>
                    <a:pt x="31" y="15"/>
                  </a:moveTo>
                  <a:lnTo>
                    <a:pt x="26" y="5"/>
                  </a:lnTo>
                  <a:lnTo>
                    <a:pt x="15" y="0"/>
                  </a:lnTo>
                  <a:lnTo>
                    <a:pt x="5" y="5"/>
                  </a:lnTo>
                  <a:lnTo>
                    <a:pt x="0" y="15"/>
                  </a:lnTo>
                  <a:lnTo>
                    <a:pt x="5" y="26"/>
                  </a:lnTo>
                  <a:lnTo>
                    <a:pt x="15" y="31"/>
                  </a:lnTo>
                  <a:lnTo>
                    <a:pt x="26" y="26"/>
                  </a:lnTo>
                  <a:lnTo>
                    <a:pt x="31" y="1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61" name="Freeform 826">
              <a:extLst>
                <a:ext uri="{FF2B5EF4-FFF2-40B4-BE49-F238E27FC236}">
                  <a16:creationId xmlns:a16="http://schemas.microsoft.com/office/drawing/2014/main" id="{AFB53E8B-C6A0-A7C3-FED3-46106D989E3F}"/>
                </a:ext>
              </a:extLst>
            </p:cNvPr>
            <p:cNvSpPr>
              <a:spLocks/>
            </p:cNvSpPr>
            <p:nvPr/>
          </p:nvSpPr>
          <p:spPr bwMode="auto">
            <a:xfrm>
              <a:off x="2625" y="2736"/>
              <a:ext cx="26" cy="26"/>
            </a:xfrm>
            <a:custGeom>
              <a:avLst/>
              <a:gdLst>
                <a:gd name="T0" fmla="*/ 25 w 26"/>
                <a:gd name="T1" fmla="*/ 12 h 26"/>
                <a:gd name="T2" fmla="*/ 21 w 26"/>
                <a:gd name="T3" fmla="*/ 3 h 26"/>
                <a:gd name="T4" fmla="*/ 12 w 26"/>
                <a:gd name="T5" fmla="*/ 0 h 26"/>
                <a:gd name="T6" fmla="*/ 3 w 26"/>
                <a:gd name="T7" fmla="*/ 3 h 26"/>
                <a:gd name="T8" fmla="*/ 0 w 26"/>
                <a:gd name="T9" fmla="*/ 12 h 26"/>
                <a:gd name="T10" fmla="*/ 3 w 26"/>
                <a:gd name="T11" fmla="*/ 22 h 26"/>
                <a:gd name="T12" fmla="*/ 12 w 26"/>
                <a:gd name="T13" fmla="*/ 25 h 26"/>
                <a:gd name="T14" fmla="*/ 21 w 26"/>
                <a:gd name="T15" fmla="*/ 22 h 26"/>
                <a:gd name="T16" fmla="*/ 25 w 26"/>
                <a:gd name="T17" fmla="*/ 1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5" y="12"/>
                  </a:moveTo>
                  <a:lnTo>
                    <a:pt x="21" y="3"/>
                  </a:lnTo>
                  <a:lnTo>
                    <a:pt x="12" y="0"/>
                  </a:lnTo>
                  <a:lnTo>
                    <a:pt x="3" y="3"/>
                  </a:lnTo>
                  <a:lnTo>
                    <a:pt x="0" y="12"/>
                  </a:lnTo>
                  <a:lnTo>
                    <a:pt x="3" y="22"/>
                  </a:lnTo>
                  <a:lnTo>
                    <a:pt x="12" y="25"/>
                  </a:lnTo>
                  <a:lnTo>
                    <a:pt x="21" y="22"/>
                  </a:lnTo>
                  <a:lnTo>
                    <a:pt x="25" y="1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62" name="Freeform 827">
              <a:extLst>
                <a:ext uri="{FF2B5EF4-FFF2-40B4-BE49-F238E27FC236}">
                  <a16:creationId xmlns:a16="http://schemas.microsoft.com/office/drawing/2014/main" id="{63F17424-978F-BDCE-3F4F-992B06C3C2B1}"/>
                </a:ext>
              </a:extLst>
            </p:cNvPr>
            <p:cNvSpPr>
              <a:spLocks/>
            </p:cNvSpPr>
            <p:nvPr/>
          </p:nvSpPr>
          <p:spPr bwMode="auto">
            <a:xfrm>
              <a:off x="2625" y="2733"/>
              <a:ext cx="26" cy="30"/>
            </a:xfrm>
            <a:custGeom>
              <a:avLst/>
              <a:gdLst>
                <a:gd name="T0" fmla="*/ 0 w 26"/>
                <a:gd name="T1" fmla="*/ 8 h 30"/>
                <a:gd name="T2" fmla="*/ 0 w 26"/>
                <a:gd name="T3" fmla="*/ 23 h 30"/>
                <a:gd name="T4" fmla="*/ 12 w 26"/>
                <a:gd name="T5" fmla="*/ 29 h 30"/>
                <a:gd name="T6" fmla="*/ 25 w 26"/>
                <a:gd name="T7" fmla="*/ 23 h 30"/>
                <a:gd name="T8" fmla="*/ 25 w 26"/>
                <a:gd name="T9" fmla="*/ 8 h 30"/>
                <a:gd name="T10" fmla="*/ 12 w 26"/>
                <a:gd name="T11" fmla="*/ 0 h 30"/>
                <a:gd name="T12" fmla="*/ 0 w 26"/>
                <a:gd name="T13" fmla="*/ 8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0" y="8"/>
                  </a:moveTo>
                  <a:lnTo>
                    <a:pt x="0" y="23"/>
                  </a:lnTo>
                  <a:lnTo>
                    <a:pt x="12" y="29"/>
                  </a:lnTo>
                  <a:lnTo>
                    <a:pt x="25" y="23"/>
                  </a:lnTo>
                  <a:lnTo>
                    <a:pt x="25" y="8"/>
                  </a:lnTo>
                  <a:lnTo>
                    <a:pt x="12" y="0"/>
                  </a:lnTo>
                  <a:lnTo>
                    <a:pt x="0" y="8"/>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63" name="Line 824">
              <a:extLst>
                <a:ext uri="{FF2B5EF4-FFF2-40B4-BE49-F238E27FC236}">
                  <a16:creationId xmlns:a16="http://schemas.microsoft.com/office/drawing/2014/main" id="{A329DFF1-12FD-3881-4F0F-F3D04CCBBA98}"/>
                </a:ext>
              </a:extLst>
            </p:cNvPr>
            <p:cNvSpPr>
              <a:spLocks noChangeShapeType="1"/>
            </p:cNvSpPr>
            <p:nvPr/>
          </p:nvSpPr>
          <p:spPr bwMode="auto">
            <a:xfrm>
              <a:off x="2566" y="2689"/>
              <a:ext cx="1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64" name="Line 825">
              <a:extLst>
                <a:ext uri="{FF2B5EF4-FFF2-40B4-BE49-F238E27FC236}">
                  <a16:creationId xmlns:a16="http://schemas.microsoft.com/office/drawing/2014/main" id="{60CF1621-543D-4575-D989-C1D1405841A7}"/>
                </a:ext>
              </a:extLst>
            </p:cNvPr>
            <p:cNvSpPr>
              <a:spLocks noChangeShapeType="1"/>
            </p:cNvSpPr>
            <p:nvPr/>
          </p:nvSpPr>
          <p:spPr bwMode="auto">
            <a:xfrm>
              <a:off x="2459" y="2767"/>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65" name="Line 826">
              <a:extLst>
                <a:ext uri="{FF2B5EF4-FFF2-40B4-BE49-F238E27FC236}">
                  <a16:creationId xmlns:a16="http://schemas.microsoft.com/office/drawing/2014/main" id="{D6EEBDDF-251C-D326-3976-84D33CDDC3C8}"/>
                </a:ext>
              </a:extLst>
            </p:cNvPr>
            <p:cNvSpPr>
              <a:spLocks noChangeShapeType="1"/>
            </p:cNvSpPr>
            <p:nvPr/>
          </p:nvSpPr>
          <p:spPr bwMode="auto">
            <a:xfrm>
              <a:off x="2462" y="2764"/>
              <a:ext cx="0"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66" name="Freeform 831">
              <a:extLst>
                <a:ext uri="{FF2B5EF4-FFF2-40B4-BE49-F238E27FC236}">
                  <a16:creationId xmlns:a16="http://schemas.microsoft.com/office/drawing/2014/main" id="{94C680FC-0FBC-90A8-4CAB-C80A33ACB66E}"/>
                </a:ext>
              </a:extLst>
            </p:cNvPr>
            <p:cNvSpPr>
              <a:spLocks/>
            </p:cNvSpPr>
            <p:nvPr/>
          </p:nvSpPr>
          <p:spPr bwMode="auto">
            <a:xfrm>
              <a:off x="2450" y="2779"/>
              <a:ext cx="17" cy="17"/>
            </a:xfrm>
            <a:custGeom>
              <a:avLst/>
              <a:gdLst>
                <a:gd name="T0" fmla="*/ 0 w 17"/>
                <a:gd name="T1" fmla="*/ 0 h 17"/>
                <a:gd name="T2" fmla="*/ 7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7"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67" name="Line 828">
              <a:extLst>
                <a:ext uri="{FF2B5EF4-FFF2-40B4-BE49-F238E27FC236}">
                  <a16:creationId xmlns:a16="http://schemas.microsoft.com/office/drawing/2014/main" id="{82A0869B-7723-36EE-68A0-F1BECB5F6D9F}"/>
                </a:ext>
              </a:extLst>
            </p:cNvPr>
            <p:cNvSpPr>
              <a:spLocks noChangeShapeType="1"/>
            </p:cNvSpPr>
            <p:nvPr/>
          </p:nvSpPr>
          <p:spPr bwMode="auto">
            <a:xfrm>
              <a:off x="2434" y="2834"/>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68" name="Line 829">
              <a:extLst>
                <a:ext uri="{FF2B5EF4-FFF2-40B4-BE49-F238E27FC236}">
                  <a16:creationId xmlns:a16="http://schemas.microsoft.com/office/drawing/2014/main" id="{E10DAC03-7EDA-02BF-82DA-488898E077BA}"/>
                </a:ext>
              </a:extLst>
            </p:cNvPr>
            <p:cNvSpPr>
              <a:spLocks noChangeShapeType="1"/>
            </p:cNvSpPr>
            <p:nvPr/>
          </p:nvSpPr>
          <p:spPr bwMode="auto">
            <a:xfrm>
              <a:off x="2930" y="2776"/>
              <a:ext cx="0"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69" name="Line 830">
              <a:extLst>
                <a:ext uri="{FF2B5EF4-FFF2-40B4-BE49-F238E27FC236}">
                  <a16:creationId xmlns:a16="http://schemas.microsoft.com/office/drawing/2014/main" id="{1BA9442C-58BA-06DB-E8BF-2BCEA3F5E553}"/>
                </a:ext>
              </a:extLst>
            </p:cNvPr>
            <p:cNvSpPr>
              <a:spLocks noChangeShapeType="1"/>
            </p:cNvSpPr>
            <p:nvPr/>
          </p:nvSpPr>
          <p:spPr bwMode="auto">
            <a:xfrm>
              <a:off x="2894" y="2776"/>
              <a:ext cx="0" cy="3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70" name="Line 831">
              <a:extLst>
                <a:ext uri="{FF2B5EF4-FFF2-40B4-BE49-F238E27FC236}">
                  <a16:creationId xmlns:a16="http://schemas.microsoft.com/office/drawing/2014/main" id="{AD851847-FDDD-AF8B-807A-0C9345369797}"/>
                </a:ext>
              </a:extLst>
            </p:cNvPr>
            <p:cNvSpPr>
              <a:spLocks noChangeShapeType="1"/>
            </p:cNvSpPr>
            <p:nvPr/>
          </p:nvSpPr>
          <p:spPr bwMode="auto">
            <a:xfrm>
              <a:off x="2930" y="2813"/>
              <a:ext cx="0"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71" name="Line 832">
              <a:extLst>
                <a:ext uri="{FF2B5EF4-FFF2-40B4-BE49-F238E27FC236}">
                  <a16:creationId xmlns:a16="http://schemas.microsoft.com/office/drawing/2014/main" id="{367C0A53-BDD2-3E25-2136-5C166DD1E04C}"/>
                </a:ext>
              </a:extLst>
            </p:cNvPr>
            <p:cNvSpPr>
              <a:spLocks noChangeShapeType="1"/>
            </p:cNvSpPr>
            <p:nvPr/>
          </p:nvSpPr>
          <p:spPr bwMode="auto">
            <a:xfrm>
              <a:off x="2894" y="2813"/>
              <a:ext cx="0"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72" name="Freeform 837">
              <a:extLst>
                <a:ext uri="{FF2B5EF4-FFF2-40B4-BE49-F238E27FC236}">
                  <a16:creationId xmlns:a16="http://schemas.microsoft.com/office/drawing/2014/main" id="{8DA364AD-0027-A679-A11A-CB44A820006A}"/>
                </a:ext>
              </a:extLst>
            </p:cNvPr>
            <p:cNvSpPr>
              <a:spLocks/>
            </p:cNvSpPr>
            <p:nvPr/>
          </p:nvSpPr>
          <p:spPr bwMode="auto">
            <a:xfrm>
              <a:off x="2773" y="2739"/>
              <a:ext cx="17" cy="24"/>
            </a:xfrm>
            <a:custGeom>
              <a:avLst/>
              <a:gdLst>
                <a:gd name="T0" fmla="*/ 0 w 17"/>
                <a:gd name="T1" fmla="*/ 23 h 24"/>
                <a:gd name="T2" fmla="*/ 12 w 17"/>
                <a:gd name="T3" fmla="*/ 20 h 24"/>
                <a:gd name="T4" fmla="*/ 16 w 17"/>
                <a:gd name="T5" fmla="*/ 13 h 24"/>
                <a:gd name="T6" fmla="*/ 12 w 17"/>
                <a:gd name="T7" fmla="*/ 3 h 24"/>
                <a:gd name="T8" fmla="*/ 0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23"/>
                  </a:moveTo>
                  <a:lnTo>
                    <a:pt x="12" y="20"/>
                  </a:lnTo>
                  <a:lnTo>
                    <a:pt x="16" y="13"/>
                  </a:lnTo>
                  <a:lnTo>
                    <a:pt x="12" y="3"/>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73" name="Freeform 838">
              <a:extLst>
                <a:ext uri="{FF2B5EF4-FFF2-40B4-BE49-F238E27FC236}">
                  <a16:creationId xmlns:a16="http://schemas.microsoft.com/office/drawing/2014/main" id="{9DAD5D2E-5BF3-C6F1-05BF-912C8789A061}"/>
                </a:ext>
              </a:extLst>
            </p:cNvPr>
            <p:cNvSpPr>
              <a:spLocks/>
            </p:cNvSpPr>
            <p:nvPr/>
          </p:nvSpPr>
          <p:spPr bwMode="auto">
            <a:xfrm>
              <a:off x="2732" y="2735"/>
              <a:ext cx="35" cy="33"/>
            </a:xfrm>
            <a:custGeom>
              <a:avLst/>
              <a:gdLst>
                <a:gd name="T0" fmla="*/ 34 w 35"/>
                <a:gd name="T1" fmla="*/ 17 h 33"/>
                <a:gd name="T2" fmla="*/ 29 w 35"/>
                <a:gd name="T3" fmla="*/ 4 h 33"/>
                <a:gd name="T4" fmla="*/ 17 w 35"/>
                <a:gd name="T5" fmla="*/ 0 h 33"/>
                <a:gd name="T6" fmla="*/ 5 w 35"/>
                <a:gd name="T7" fmla="*/ 4 h 33"/>
                <a:gd name="T8" fmla="*/ 0 w 35"/>
                <a:gd name="T9" fmla="*/ 17 h 33"/>
                <a:gd name="T10" fmla="*/ 5 w 35"/>
                <a:gd name="T11" fmla="*/ 27 h 33"/>
                <a:gd name="T12" fmla="*/ 17 w 35"/>
                <a:gd name="T13" fmla="*/ 32 h 33"/>
                <a:gd name="T14" fmla="*/ 29 w 35"/>
                <a:gd name="T15" fmla="*/ 27 h 33"/>
                <a:gd name="T16" fmla="*/ 34 w 35"/>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3"/>
                <a:gd name="T29" fmla="*/ 35 w 3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3">
                  <a:moveTo>
                    <a:pt x="34" y="17"/>
                  </a:moveTo>
                  <a:lnTo>
                    <a:pt x="29" y="4"/>
                  </a:lnTo>
                  <a:lnTo>
                    <a:pt x="17" y="0"/>
                  </a:lnTo>
                  <a:lnTo>
                    <a:pt x="5" y="4"/>
                  </a:lnTo>
                  <a:lnTo>
                    <a:pt x="0" y="17"/>
                  </a:lnTo>
                  <a:lnTo>
                    <a:pt x="5" y="27"/>
                  </a:lnTo>
                  <a:lnTo>
                    <a:pt x="17" y="32"/>
                  </a:lnTo>
                  <a:lnTo>
                    <a:pt x="29" y="27"/>
                  </a:lnTo>
                  <a:lnTo>
                    <a:pt x="34" y="1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74" name="Line 835">
              <a:extLst>
                <a:ext uri="{FF2B5EF4-FFF2-40B4-BE49-F238E27FC236}">
                  <a16:creationId xmlns:a16="http://schemas.microsoft.com/office/drawing/2014/main" id="{BE195B61-B443-036F-2FFC-E158B3C58286}"/>
                </a:ext>
              </a:extLst>
            </p:cNvPr>
            <p:cNvSpPr>
              <a:spLocks noChangeShapeType="1"/>
            </p:cNvSpPr>
            <p:nvPr/>
          </p:nvSpPr>
          <p:spPr bwMode="auto">
            <a:xfrm flipH="1">
              <a:off x="2769" y="2739"/>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75" name="Freeform 840">
              <a:extLst>
                <a:ext uri="{FF2B5EF4-FFF2-40B4-BE49-F238E27FC236}">
                  <a16:creationId xmlns:a16="http://schemas.microsoft.com/office/drawing/2014/main" id="{F54956F5-0A93-97A5-9236-968DFFBC0559}"/>
                </a:ext>
              </a:extLst>
            </p:cNvPr>
            <p:cNvSpPr>
              <a:spLocks/>
            </p:cNvSpPr>
            <p:nvPr/>
          </p:nvSpPr>
          <p:spPr bwMode="auto">
            <a:xfrm>
              <a:off x="2732" y="2732"/>
              <a:ext cx="35" cy="39"/>
            </a:xfrm>
            <a:custGeom>
              <a:avLst/>
              <a:gdLst>
                <a:gd name="T0" fmla="*/ 0 w 35"/>
                <a:gd name="T1" fmla="*/ 10 h 39"/>
                <a:gd name="T2" fmla="*/ 0 w 35"/>
                <a:gd name="T3" fmla="*/ 20 h 39"/>
                <a:gd name="T4" fmla="*/ 0 w 35"/>
                <a:gd name="T5" fmla="*/ 29 h 39"/>
                <a:gd name="T6" fmla="*/ 17 w 35"/>
                <a:gd name="T7" fmla="*/ 38 h 39"/>
                <a:gd name="T8" fmla="*/ 34 w 35"/>
                <a:gd name="T9" fmla="*/ 29 h 39"/>
                <a:gd name="T10" fmla="*/ 34 w 35"/>
                <a:gd name="T11" fmla="*/ 10 h 39"/>
                <a:gd name="T12" fmla="*/ 17 w 35"/>
                <a:gd name="T13" fmla="*/ 0 h 39"/>
                <a:gd name="T14" fmla="*/ 0 w 35"/>
                <a:gd name="T15" fmla="*/ 10 h 3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39"/>
                <a:gd name="T26" fmla="*/ 35 w 35"/>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39">
                  <a:moveTo>
                    <a:pt x="0" y="10"/>
                  </a:moveTo>
                  <a:lnTo>
                    <a:pt x="0" y="20"/>
                  </a:lnTo>
                  <a:lnTo>
                    <a:pt x="0" y="29"/>
                  </a:lnTo>
                  <a:lnTo>
                    <a:pt x="17" y="38"/>
                  </a:lnTo>
                  <a:lnTo>
                    <a:pt x="34" y="29"/>
                  </a:lnTo>
                  <a:lnTo>
                    <a:pt x="34" y="10"/>
                  </a:lnTo>
                  <a:lnTo>
                    <a:pt x="17" y="0"/>
                  </a:lnTo>
                  <a:lnTo>
                    <a:pt x="0" y="1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76" name="Line 837">
              <a:extLst>
                <a:ext uri="{FF2B5EF4-FFF2-40B4-BE49-F238E27FC236}">
                  <a16:creationId xmlns:a16="http://schemas.microsoft.com/office/drawing/2014/main" id="{F50C7258-E26C-F29E-9954-D6481B282031}"/>
                </a:ext>
              </a:extLst>
            </p:cNvPr>
            <p:cNvSpPr>
              <a:spLocks noChangeShapeType="1"/>
            </p:cNvSpPr>
            <p:nvPr/>
          </p:nvSpPr>
          <p:spPr bwMode="auto">
            <a:xfrm>
              <a:off x="2769" y="2762"/>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77" name="Line 838">
              <a:extLst>
                <a:ext uri="{FF2B5EF4-FFF2-40B4-BE49-F238E27FC236}">
                  <a16:creationId xmlns:a16="http://schemas.microsoft.com/office/drawing/2014/main" id="{13EE308E-4016-8F75-BBC3-E5E7F2A6862E}"/>
                </a:ext>
              </a:extLst>
            </p:cNvPr>
            <p:cNvSpPr>
              <a:spLocks noChangeShapeType="1"/>
            </p:cNvSpPr>
            <p:nvPr/>
          </p:nvSpPr>
          <p:spPr bwMode="auto">
            <a:xfrm>
              <a:off x="2801" y="2726"/>
              <a:ext cx="0" cy="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78" name="Freeform 843">
              <a:extLst>
                <a:ext uri="{FF2B5EF4-FFF2-40B4-BE49-F238E27FC236}">
                  <a16:creationId xmlns:a16="http://schemas.microsoft.com/office/drawing/2014/main" id="{40B08004-C317-8D31-B2E1-1A663094D765}"/>
                </a:ext>
              </a:extLst>
            </p:cNvPr>
            <p:cNvSpPr>
              <a:spLocks/>
            </p:cNvSpPr>
            <p:nvPr/>
          </p:nvSpPr>
          <p:spPr bwMode="auto">
            <a:xfrm>
              <a:off x="2712" y="2739"/>
              <a:ext cx="17" cy="24"/>
            </a:xfrm>
            <a:custGeom>
              <a:avLst/>
              <a:gdLst>
                <a:gd name="T0" fmla="*/ 16 w 17"/>
                <a:gd name="T1" fmla="*/ 0 h 24"/>
                <a:gd name="T2" fmla="*/ 4 w 17"/>
                <a:gd name="T3" fmla="*/ 3 h 24"/>
                <a:gd name="T4" fmla="*/ 0 w 17"/>
                <a:gd name="T5" fmla="*/ 13 h 24"/>
                <a:gd name="T6" fmla="*/ 4 w 17"/>
                <a:gd name="T7" fmla="*/ 20 h 24"/>
                <a:gd name="T8" fmla="*/ 16 w 17"/>
                <a:gd name="T9" fmla="*/ 23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0"/>
                  </a:moveTo>
                  <a:lnTo>
                    <a:pt x="4" y="3"/>
                  </a:lnTo>
                  <a:lnTo>
                    <a:pt x="0" y="13"/>
                  </a:lnTo>
                  <a:lnTo>
                    <a:pt x="4" y="20"/>
                  </a:lnTo>
                  <a:lnTo>
                    <a:pt x="16" y="2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79" name="Line 840">
              <a:extLst>
                <a:ext uri="{FF2B5EF4-FFF2-40B4-BE49-F238E27FC236}">
                  <a16:creationId xmlns:a16="http://schemas.microsoft.com/office/drawing/2014/main" id="{B88485B8-1199-86E5-D1DC-8E750BE842FD}"/>
                </a:ext>
              </a:extLst>
            </p:cNvPr>
            <p:cNvSpPr>
              <a:spLocks noChangeShapeType="1"/>
            </p:cNvSpPr>
            <p:nvPr/>
          </p:nvSpPr>
          <p:spPr bwMode="auto">
            <a:xfrm flipH="1">
              <a:off x="2697" y="2726"/>
              <a:ext cx="9"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80" name="Line 841">
              <a:extLst>
                <a:ext uri="{FF2B5EF4-FFF2-40B4-BE49-F238E27FC236}">
                  <a16:creationId xmlns:a16="http://schemas.microsoft.com/office/drawing/2014/main" id="{7060FDC2-408A-2123-B75E-A80CEB81A6BF}"/>
                </a:ext>
              </a:extLst>
            </p:cNvPr>
            <p:cNvSpPr>
              <a:spLocks noChangeShapeType="1"/>
            </p:cNvSpPr>
            <p:nvPr/>
          </p:nvSpPr>
          <p:spPr bwMode="auto">
            <a:xfrm flipH="1" flipV="1">
              <a:off x="2697" y="2767"/>
              <a:ext cx="9"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81" name="Line 842">
              <a:extLst>
                <a:ext uri="{FF2B5EF4-FFF2-40B4-BE49-F238E27FC236}">
                  <a16:creationId xmlns:a16="http://schemas.microsoft.com/office/drawing/2014/main" id="{3F6D2E3F-F145-5859-22CF-F5074FE85ECE}"/>
                </a:ext>
              </a:extLst>
            </p:cNvPr>
            <p:cNvSpPr>
              <a:spLocks noChangeShapeType="1"/>
            </p:cNvSpPr>
            <p:nvPr/>
          </p:nvSpPr>
          <p:spPr bwMode="auto">
            <a:xfrm>
              <a:off x="2724" y="2762"/>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82" name="Line 843">
              <a:extLst>
                <a:ext uri="{FF2B5EF4-FFF2-40B4-BE49-F238E27FC236}">
                  <a16:creationId xmlns:a16="http://schemas.microsoft.com/office/drawing/2014/main" id="{D3F335A3-E95F-C6B0-241B-A440DC71B665}"/>
                </a:ext>
              </a:extLst>
            </p:cNvPr>
            <p:cNvSpPr>
              <a:spLocks noChangeShapeType="1"/>
            </p:cNvSpPr>
            <p:nvPr/>
          </p:nvSpPr>
          <p:spPr bwMode="auto">
            <a:xfrm>
              <a:off x="2697" y="2735"/>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83" name="Line 844">
              <a:extLst>
                <a:ext uri="{FF2B5EF4-FFF2-40B4-BE49-F238E27FC236}">
                  <a16:creationId xmlns:a16="http://schemas.microsoft.com/office/drawing/2014/main" id="{5C781D60-0528-2244-D323-6DB4942104F1}"/>
                </a:ext>
              </a:extLst>
            </p:cNvPr>
            <p:cNvSpPr>
              <a:spLocks noChangeShapeType="1"/>
            </p:cNvSpPr>
            <p:nvPr/>
          </p:nvSpPr>
          <p:spPr bwMode="auto">
            <a:xfrm flipH="1">
              <a:off x="2724" y="273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84" name="Freeform 849">
              <a:extLst>
                <a:ext uri="{FF2B5EF4-FFF2-40B4-BE49-F238E27FC236}">
                  <a16:creationId xmlns:a16="http://schemas.microsoft.com/office/drawing/2014/main" id="{0007C07E-6667-405D-5DEE-09FB4B889BE5}"/>
                </a:ext>
              </a:extLst>
            </p:cNvPr>
            <p:cNvSpPr>
              <a:spLocks/>
            </p:cNvSpPr>
            <p:nvPr/>
          </p:nvSpPr>
          <p:spPr bwMode="auto">
            <a:xfrm>
              <a:off x="2726" y="2727"/>
              <a:ext cx="47" cy="48"/>
            </a:xfrm>
            <a:custGeom>
              <a:avLst/>
              <a:gdLst>
                <a:gd name="T0" fmla="*/ 46 w 47"/>
                <a:gd name="T1" fmla="*/ 25 h 48"/>
                <a:gd name="T2" fmla="*/ 40 w 47"/>
                <a:gd name="T3" fmla="*/ 8 h 48"/>
                <a:gd name="T4" fmla="*/ 23 w 47"/>
                <a:gd name="T5" fmla="*/ 0 h 48"/>
                <a:gd name="T6" fmla="*/ 6 w 47"/>
                <a:gd name="T7" fmla="*/ 8 h 48"/>
                <a:gd name="T8" fmla="*/ 0 w 47"/>
                <a:gd name="T9" fmla="*/ 25 h 48"/>
                <a:gd name="T10" fmla="*/ 6 w 47"/>
                <a:gd name="T11" fmla="*/ 41 h 48"/>
                <a:gd name="T12" fmla="*/ 23 w 47"/>
                <a:gd name="T13" fmla="*/ 47 h 48"/>
                <a:gd name="T14" fmla="*/ 40 w 47"/>
                <a:gd name="T15" fmla="*/ 41 h 48"/>
                <a:gd name="T16" fmla="*/ 46 w 47"/>
                <a:gd name="T17" fmla="*/ 25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8"/>
                <a:gd name="T29" fmla="*/ 47 w 47"/>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8">
                  <a:moveTo>
                    <a:pt x="46" y="25"/>
                  </a:moveTo>
                  <a:lnTo>
                    <a:pt x="40" y="8"/>
                  </a:lnTo>
                  <a:lnTo>
                    <a:pt x="23" y="0"/>
                  </a:lnTo>
                  <a:lnTo>
                    <a:pt x="6" y="8"/>
                  </a:lnTo>
                  <a:lnTo>
                    <a:pt x="0" y="25"/>
                  </a:lnTo>
                  <a:lnTo>
                    <a:pt x="6" y="41"/>
                  </a:lnTo>
                  <a:lnTo>
                    <a:pt x="23" y="47"/>
                  </a:lnTo>
                  <a:lnTo>
                    <a:pt x="40" y="41"/>
                  </a:lnTo>
                  <a:lnTo>
                    <a:pt x="46" y="2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85" name="Freeform 850">
              <a:extLst>
                <a:ext uri="{FF2B5EF4-FFF2-40B4-BE49-F238E27FC236}">
                  <a16:creationId xmlns:a16="http://schemas.microsoft.com/office/drawing/2014/main" id="{C6490365-5E5D-BCDB-AA42-9DA3AAB98480}"/>
                </a:ext>
              </a:extLst>
            </p:cNvPr>
            <p:cNvSpPr>
              <a:spLocks/>
            </p:cNvSpPr>
            <p:nvPr/>
          </p:nvSpPr>
          <p:spPr bwMode="auto">
            <a:xfrm>
              <a:off x="2695" y="2776"/>
              <a:ext cx="44" cy="25"/>
            </a:xfrm>
            <a:custGeom>
              <a:avLst/>
              <a:gdLst>
                <a:gd name="T0" fmla="*/ 43 w 44"/>
                <a:gd name="T1" fmla="*/ 0 h 25"/>
                <a:gd name="T2" fmla="*/ 19 w 44"/>
                <a:gd name="T3" fmla="*/ 6 h 25"/>
                <a:gd name="T4" fmla="*/ 0 w 44"/>
                <a:gd name="T5" fmla="*/ 24 h 25"/>
                <a:gd name="T6" fmla="*/ 0 60000 65536"/>
                <a:gd name="T7" fmla="*/ 0 60000 65536"/>
                <a:gd name="T8" fmla="*/ 0 60000 65536"/>
                <a:gd name="T9" fmla="*/ 0 w 44"/>
                <a:gd name="T10" fmla="*/ 0 h 25"/>
                <a:gd name="T11" fmla="*/ 44 w 44"/>
                <a:gd name="T12" fmla="*/ 25 h 25"/>
              </a:gdLst>
              <a:ahLst/>
              <a:cxnLst>
                <a:cxn ang="T6">
                  <a:pos x="T0" y="T1"/>
                </a:cxn>
                <a:cxn ang="T7">
                  <a:pos x="T2" y="T3"/>
                </a:cxn>
                <a:cxn ang="T8">
                  <a:pos x="T4" y="T5"/>
                </a:cxn>
              </a:cxnLst>
              <a:rect l="T9" t="T10" r="T11" b="T12"/>
              <a:pathLst>
                <a:path w="44" h="25">
                  <a:moveTo>
                    <a:pt x="43" y="0"/>
                  </a:moveTo>
                  <a:lnTo>
                    <a:pt x="19" y="6"/>
                  </a:lnTo>
                  <a:lnTo>
                    <a:pt x="0" y="2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86" name="Line 847">
              <a:extLst>
                <a:ext uri="{FF2B5EF4-FFF2-40B4-BE49-F238E27FC236}">
                  <a16:creationId xmlns:a16="http://schemas.microsoft.com/office/drawing/2014/main" id="{FCC98973-CF8D-BEB1-5AA9-B5D294DA94D7}"/>
                </a:ext>
              </a:extLst>
            </p:cNvPr>
            <p:cNvSpPr>
              <a:spLocks noChangeShapeType="1"/>
            </p:cNvSpPr>
            <p:nvPr/>
          </p:nvSpPr>
          <p:spPr bwMode="auto">
            <a:xfrm>
              <a:off x="2418" y="2614"/>
              <a:ext cx="18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87" name="Freeform 852">
              <a:extLst>
                <a:ext uri="{FF2B5EF4-FFF2-40B4-BE49-F238E27FC236}">
                  <a16:creationId xmlns:a16="http://schemas.microsoft.com/office/drawing/2014/main" id="{DF50CFCB-CEB1-BC8D-E8F0-7C1C2803F7E6}"/>
                </a:ext>
              </a:extLst>
            </p:cNvPr>
            <p:cNvSpPr>
              <a:spLocks/>
            </p:cNvSpPr>
            <p:nvPr/>
          </p:nvSpPr>
          <p:spPr bwMode="auto">
            <a:xfrm>
              <a:off x="2227" y="2510"/>
              <a:ext cx="129" cy="148"/>
            </a:xfrm>
            <a:custGeom>
              <a:avLst/>
              <a:gdLst>
                <a:gd name="T0" fmla="*/ 0 w 129"/>
                <a:gd name="T1" fmla="*/ 124 h 148"/>
                <a:gd name="T2" fmla="*/ 33 w 129"/>
                <a:gd name="T3" fmla="*/ 145 h 148"/>
                <a:gd name="T4" fmla="*/ 73 w 129"/>
                <a:gd name="T5" fmla="*/ 147 h 148"/>
                <a:gd name="T6" fmla="*/ 108 w 129"/>
                <a:gd name="T7" fmla="*/ 127 h 148"/>
                <a:gd name="T8" fmla="*/ 128 w 129"/>
                <a:gd name="T9" fmla="*/ 93 h 148"/>
                <a:gd name="T10" fmla="*/ 128 w 129"/>
                <a:gd name="T11" fmla="*/ 54 h 148"/>
                <a:gd name="T12" fmla="*/ 108 w 129"/>
                <a:gd name="T13" fmla="*/ 20 h 148"/>
                <a:gd name="T14" fmla="*/ 73 w 129"/>
                <a:gd name="T15" fmla="*/ 0 h 148"/>
                <a:gd name="T16" fmla="*/ 33 w 129"/>
                <a:gd name="T17" fmla="*/ 2 h 148"/>
                <a:gd name="T18" fmla="*/ 0 w 129"/>
                <a:gd name="T19" fmla="*/ 22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48"/>
                <a:gd name="T32" fmla="*/ 129 w 129"/>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48">
                  <a:moveTo>
                    <a:pt x="0" y="124"/>
                  </a:moveTo>
                  <a:lnTo>
                    <a:pt x="33" y="145"/>
                  </a:lnTo>
                  <a:lnTo>
                    <a:pt x="73" y="147"/>
                  </a:lnTo>
                  <a:lnTo>
                    <a:pt x="108" y="127"/>
                  </a:lnTo>
                  <a:lnTo>
                    <a:pt x="128" y="93"/>
                  </a:lnTo>
                  <a:lnTo>
                    <a:pt x="128" y="54"/>
                  </a:lnTo>
                  <a:lnTo>
                    <a:pt x="108" y="20"/>
                  </a:lnTo>
                  <a:lnTo>
                    <a:pt x="73" y="0"/>
                  </a:lnTo>
                  <a:lnTo>
                    <a:pt x="33" y="2"/>
                  </a:lnTo>
                  <a:lnTo>
                    <a:pt x="0" y="22"/>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88" name="Line 849">
              <a:extLst>
                <a:ext uri="{FF2B5EF4-FFF2-40B4-BE49-F238E27FC236}">
                  <a16:creationId xmlns:a16="http://schemas.microsoft.com/office/drawing/2014/main" id="{DC94A8E9-59FB-901F-0742-D7B6E9D8385F}"/>
                </a:ext>
              </a:extLst>
            </p:cNvPr>
            <p:cNvSpPr>
              <a:spLocks noChangeShapeType="1"/>
            </p:cNvSpPr>
            <p:nvPr/>
          </p:nvSpPr>
          <p:spPr bwMode="auto">
            <a:xfrm>
              <a:off x="2227" y="2418"/>
              <a:ext cx="0" cy="114"/>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89" name="Freeform 854">
              <a:extLst>
                <a:ext uri="{FF2B5EF4-FFF2-40B4-BE49-F238E27FC236}">
                  <a16:creationId xmlns:a16="http://schemas.microsoft.com/office/drawing/2014/main" id="{83DBF48B-ACA5-764B-3811-D1493AE861FA}"/>
                </a:ext>
              </a:extLst>
            </p:cNvPr>
            <p:cNvSpPr>
              <a:spLocks/>
            </p:cNvSpPr>
            <p:nvPr/>
          </p:nvSpPr>
          <p:spPr bwMode="auto">
            <a:xfrm>
              <a:off x="2219" y="2521"/>
              <a:ext cx="126" cy="126"/>
            </a:xfrm>
            <a:custGeom>
              <a:avLst/>
              <a:gdLst>
                <a:gd name="T0" fmla="*/ 125 w 126"/>
                <a:gd name="T1" fmla="*/ 62 h 126"/>
                <a:gd name="T2" fmla="*/ 118 w 126"/>
                <a:gd name="T3" fmla="*/ 30 h 126"/>
                <a:gd name="T4" fmla="*/ 95 w 126"/>
                <a:gd name="T5" fmla="*/ 9 h 126"/>
                <a:gd name="T6" fmla="*/ 63 w 126"/>
                <a:gd name="T7" fmla="*/ 0 h 126"/>
                <a:gd name="T8" fmla="*/ 32 w 126"/>
                <a:gd name="T9" fmla="*/ 9 h 126"/>
                <a:gd name="T10" fmla="*/ 9 w 126"/>
                <a:gd name="T11" fmla="*/ 30 h 126"/>
                <a:gd name="T12" fmla="*/ 0 w 126"/>
                <a:gd name="T13" fmla="*/ 62 h 126"/>
                <a:gd name="T14" fmla="*/ 9 w 126"/>
                <a:gd name="T15" fmla="*/ 93 h 126"/>
                <a:gd name="T16" fmla="*/ 32 w 126"/>
                <a:gd name="T17" fmla="*/ 116 h 126"/>
                <a:gd name="T18" fmla="*/ 63 w 126"/>
                <a:gd name="T19" fmla="*/ 125 h 126"/>
                <a:gd name="T20" fmla="*/ 95 w 126"/>
                <a:gd name="T21" fmla="*/ 116 h 126"/>
                <a:gd name="T22" fmla="*/ 118 w 126"/>
                <a:gd name="T23" fmla="*/ 93 h 126"/>
                <a:gd name="T24" fmla="*/ 125 w 126"/>
                <a:gd name="T25" fmla="*/ 62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26"/>
                <a:gd name="T41" fmla="*/ 126 w 126"/>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26">
                  <a:moveTo>
                    <a:pt x="125" y="62"/>
                  </a:moveTo>
                  <a:lnTo>
                    <a:pt x="118" y="30"/>
                  </a:lnTo>
                  <a:lnTo>
                    <a:pt x="95" y="9"/>
                  </a:lnTo>
                  <a:lnTo>
                    <a:pt x="63" y="0"/>
                  </a:lnTo>
                  <a:lnTo>
                    <a:pt x="32" y="9"/>
                  </a:lnTo>
                  <a:lnTo>
                    <a:pt x="9" y="30"/>
                  </a:lnTo>
                  <a:lnTo>
                    <a:pt x="0" y="62"/>
                  </a:lnTo>
                  <a:lnTo>
                    <a:pt x="9" y="93"/>
                  </a:lnTo>
                  <a:lnTo>
                    <a:pt x="32" y="116"/>
                  </a:lnTo>
                  <a:lnTo>
                    <a:pt x="63" y="125"/>
                  </a:lnTo>
                  <a:lnTo>
                    <a:pt x="95" y="116"/>
                  </a:lnTo>
                  <a:lnTo>
                    <a:pt x="118" y="93"/>
                  </a:lnTo>
                  <a:lnTo>
                    <a:pt x="125" y="62"/>
                  </a:lnTo>
                </a:path>
              </a:pathLst>
            </a:custGeom>
            <a:solidFill>
              <a:schemeClr val="accent1"/>
            </a:solidFill>
            <a:ln w="25400" cap="rnd">
              <a:solidFill>
                <a:schemeClr val="tx1"/>
              </a:solidFill>
              <a:round/>
              <a:headEnd type="none" w="sm" len="sm"/>
              <a:tailEnd type="none" w="sm" len="sm"/>
            </a:ln>
          </p:spPr>
          <p:txBody>
            <a:bodyPr/>
            <a:lstStyle/>
            <a:p>
              <a:endParaRPr lang="en-SE"/>
            </a:p>
          </p:txBody>
        </p:sp>
        <p:sp>
          <p:nvSpPr>
            <p:cNvPr id="40790" name="Line 851">
              <a:extLst>
                <a:ext uri="{FF2B5EF4-FFF2-40B4-BE49-F238E27FC236}">
                  <a16:creationId xmlns:a16="http://schemas.microsoft.com/office/drawing/2014/main" id="{50437DD5-D80F-6ED4-62F0-144517C8BF4E}"/>
                </a:ext>
              </a:extLst>
            </p:cNvPr>
            <p:cNvSpPr>
              <a:spLocks noChangeShapeType="1"/>
            </p:cNvSpPr>
            <p:nvPr/>
          </p:nvSpPr>
          <p:spPr bwMode="auto">
            <a:xfrm flipH="1">
              <a:off x="2196" y="2675"/>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1" name="Line 852">
              <a:extLst>
                <a:ext uri="{FF2B5EF4-FFF2-40B4-BE49-F238E27FC236}">
                  <a16:creationId xmlns:a16="http://schemas.microsoft.com/office/drawing/2014/main" id="{8A331048-D5BB-E917-4D13-64F9A16BB765}"/>
                </a:ext>
              </a:extLst>
            </p:cNvPr>
            <p:cNvSpPr>
              <a:spLocks noChangeShapeType="1"/>
            </p:cNvSpPr>
            <p:nvPr/>
          </p:nvSpPr>
          <p:spPr bwMode="auto">
            <a:xfrm flipH="1">
              <a:off x="2227" y="2674"/>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2" name="Line 853">
              <a:extLst>
                <a:ext uri="{FF2B5EF4-FFF2-40B4-BE49-F238E27FC236}">
                  <a16:creationId xmlns:a16="http://schemas.microsoft.com/office/drawing/2014/main" id="{88679827-776B-5995-3BAA-A227AF51C344}"/>
                </a:ext>
              </a:extLst>
            </p:cNvPr>
            <p:cNvSpPr>
              <a:spLocks noChangeShapeType="1"/>
            </p:cNvSpPr>
            <p:nvPr/>
          </p:nvSpPr>
          <p:spPr bwMode="auto">
            <a:xfrm flipH="1">
              <a:off x="2234" y="2675"/>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3" name="Line 854">
              <a:extLst>
                <a:ext uri="{FF2B5EF4-FFF2-40B4-BE49-F238E27FC236}">
                  <a16:creationId xmlns:a16="http://schemas.microsoft.com/office/drawing/2014/main" id="{74118DAF-A844-150F-CFCA-81CC8B5F87F2}"/>
                </a:ext>
              </a:extLst>
            </p:cNvPr>
            <p:cNvSpPr>
              <a:spLocks noChangeShapeType="1"/>
            </p:cNvSpPr>
            <p:nvPr/>
          </p:nvSpPr>
          <p:spPr bwMode="auto">
            <a:xfrm>
              <a:off x="2237" y="2675"/>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4" name="Line 855">
              <a:extLst>
                <a:ext uri="{FF2B5EF4-FFF2-40B4-BE49-F238E27FC236}">
                  <a16:creationId xmlns:a16="http://schemas.microsoft.com/office/drawing/2014/main" id="{4F3ABBED-6C23-61B5-2888-1F163A83D335}"/>
                </a:ext>
              </a:extLst>
            </p:cNvPr>
            <p:cNvSpPr>
              <a:spLocks noChangeShapeType="1"/>
            </p:cNvSpPr>
            <p:nvPr/>
          </p:nvSpPr>
          <p:spPr bwMode="auto">
            <a:xfrm>
              <a:off x="2211" y="2556"/>
              <a:ext cx="0" cy="55"/>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5" name="Line 856">
              <a:extLst>
                <a:ext uri="{FF2B5EF4-FFF2-40B4-BE49-F238E27FC236}">
                  <a16:creationId xmlns:a16="http://schemas.microsoft.com/office/drawing/2014/main" id="{B857E026-7370-B787-DAE0-C3FA094374E1}"/>
                </a:ext>
              </a:extLst>
            </p:cNvPr>
            <p:cNvSpPr>
              <a:spLocks noChangeShapeType="1"/>
            </p:cNvSpPr>
            <p:nvPr/>
          </p:nvSpPr>
          <p:spPr bwMode="auto">
            <a:xfrm>
              <a:off x="2198" y="2448"/>
              <a:ext cx="13"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6" name="Line 857">
              <a:extLst>
                <a:ext uri="{FF2B5EF4-FFF2-40B4-BE49-F238E27FC236}">
                  <a16:creationId xmlns:a16="http://schemas.microsoft.com/office/drawing/2014/main" id="{F422D8CF-A448-96C5-A0C0-FA2301634AF9}"/>
                </a:ext>
              </a:extLst>
            </p:cNvPr>
            <p:cNvSpPr>
              <a:spLocks noChangeShapeType="1"/>
            </p:cNvSpPr>
            <p:nvPr/>
          </p:nvSpPr>
          <p:spPr bwMode="auto">
            <a:xfrm flipH="1">
              <a:off x="2198" y="2448"/>
              <a:ext cx="1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7" name="Line 858">
              <a:extLst>
                <a:ext uri="{FF2B5EF4-FFF2-40B4-BE49-F238E27FC236}">
                  <a16:creationId xmlns:a16="http://schemas.microsoft.com/office/drawing/2014/main" id="{2620DDE1-CCFC-A485-E898-1A1D91DEA390}"/>
                </a:ext>
              </a:extLst>
            </p:cNvPr>
            <p:cNvSpPr>
              <a:spLocks noChangeShapeType="1"/>
            </p:cNvSpPr>
            <p:nvPr/>
          </p:nvSpPr>
          <p:spPr bwMode="auto">
            <a:xfrm flipH="1">
              <a:off x="2211" y="2418"/>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798" name="Freeform 863">
              <a:extLst>
                <a:ext uri="{FF2B5EF4-FFF2-40B4-BE49-F238E27FC236}">
                  <a16:creationId xmlns:a16="http://schemas.microsoft.com/office/drawing/2014/main" id="{D9EF1595-E0FE-5EE3-0629-6DFD2F08245D}"/>
                </a:ext>
              </a:extLst>
            </p:cNvPr>
            <p:cNvSpPr>
              <a:spLocks/>
            </p:cNvSpPr>
            <p:nvPr/>
          </p:nvSpPr>
          <p:spPr bwMode="auto">
            <a:xfrm>
              <a:off x="2763" y="2603"/>
              <a:ext cx="25" cy="26"/>
            </a:xfrm>
            <a:custGeom>
              <a:avLst/>
              <a:gdLst>
                <a:gd name="T0" fmla="*/ 0 w 25"/>
                <a:gd name="T1" fmla="*/ 0 h 26"/>
                <a:gd name="T2" fmla="*/ 7 w 25"/>
                <a:gd name="T3" fmla="*/ 19 h 26"/>
                <a:gd name="T4" fmla="*/ 24 w 25"/>
                <a:gd name="T5" fmla="*/ 25 h 26"/>
                <a:gd name="T6" fmla="*/ 0 60000 65536"/>
                <a:gd name="T7" fmla="*/ 0 60000 65536"/>
                <a:gd name="T8" fmla="*/ 0 60000 65536"/>
                <a:gd name="T9" fmla="*/ 0 w 25"/>
                <a:gd name="T10" fmla="*/ 0 h 26"/>
                <a:gd name="T11" fmla="*/ 25 w 25"/>
                <a:gd name="T12" fmla="*/ 26 h 26"/>
              </a:gdLst>
              <a:ahLst/>
              <a:cxnLst>
                <a:cxn ang="T6">
                  <a:pos x="T0" y="T1"/>
                </a:cxn>
                <a:cxn ang="T7">
                  <a:pos x="T2" y="T3"/>
                </a:cxn>
                <a:cxn ang="T8">
                  <a:pos x="T4" y="T5"/>
                </a:cxn>
              </a:cxnLst>
              <a:rect l="T9" t="T10" r="T11" b="T12"/>
              <a:pathLst>
                <a:path w="25" h="26">
                  <a:moveTo>
                    <a:pt x="0" y="0"/>
                  </a:moveTo>
                  <a:lnTo>
                    <a:pt x="7" y="19"/>
                  </a:lnTo>
                  <a:lnTo>
                    <a:pt x="24" y="2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799" name="Line 860">
              <a:extLst>
                <a:ext uri="{FF2B5EF4-FFF2-40B4-BE49-F238E27FC236}">
                  <a16:creationId xmlns:a16="http://schemas.microsoft.com/office/drawing/2014/main" id="{862188CE-39E1-BF34-5E4C-97B5073C72EA}"/>
                </a:ext>
              </a:extLst>
            </p:cNvPr>
            <p:cNvSpPr>
              <a:spLocks noChangeShapeType="1"/>
            </p:cNvSpPr>
            <p:nvPr/>
          </p:nvSpPr>
          <p:spPr bwMode="auto">
            <a:xfrm>
              <a:off x="2763" y="2582"/>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0" name="Line 861">
              <a:extLst>
                <a:ext uri="{FF2B5EF4-FFF2-40B4-BE49-F238E27FC236}">
                  <a16:creationId xmlns:a16="http://schemas.microsoft.com/office/drawing/2014/main" id="{BBCF4A28-82C9-FA2C-71C8-930C6952315D}"/>
                </a:ext>
              </a:extLst>
            </p:cNvPr>
            <p:cNvSpPr>
              <a:spLocks noChangeShapeType="1"/>
            </p:cNvSpPr>
            <p:nvPr/>
          </p:nvSpPr>
          <p:spPr bwMode="auto">
            <a:xfrm>
              <a:off x="2763" y="2582"/>
              <a:ext cx="0" cy="21"/>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1" name="Line 862">
              <a:extLst>
                <a:ext uri="{FF2B5EF4-FFF2-40B4-BE49-F238E27FC236}">
                  <a16:creationId xmlns:a16="http://schemas.microsoft.com/office/drawing/2014/main" id="{1F3EA9D0-0394-AC57-DC75-4B4C7BAEA8A0}"/>
                </a:ext>
              </a:extLst>
            </p:cNvPr>
            <p:cNvSpPr>
              <a:spLocks noChangeShapeType="1"/>
            </p:cNvSpPr>
            <p:nvPr/>
          </p:nvSpPr>
          <p:spPr bwMode="auto">
            <a:xfrm flipH="1">
              <a:off x="2634" y="2501"/>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2" name="Line 863">
              <a:extLst>
                <a:ext uri="{FF2B5EF4-FFF2-40B4-BE49-F238E27FC236}">
                  <a16:creationId xmlns:a16="http://schemas.microsoft.com/office/drawing/2014/main" id="{029A55E7-18E6-5A99-34C7-C61D3CFDC06B}"/>
                </a:ext>
              </a:extLst>
            </p:cNvPr>
            <p:cNvSpPr>
              <a:spLocks noChangeShapeType="1"/>
            </p:cNvSpPr>
            <p:nvPr/>
          </p:nvSpPr>
          <p:spPr bwMode="auto">
            <a:xfrm flipH="1">
              <a:off x="3254" y="2667"/>
              <a:ext cx="86" cy="71"/>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3" name="Line 864">
              <a:extLst>
                <a:ext uri="{FF2B5EF4-FFF2-40B4-BE49-F238E27FC236}">
                  <a16:creationId xmlns:a16="http://schemas.microsoft.com/office/drawing/2014/main" id="{6CB2F39D-64AE-6130-3166-316258B94B89}"/>
                </a:ext>
              </a:extLst>
            </p:cNvPr>
            <p:cNvSpPr>
              <a:spLocks noChangeShapeType="1"/>
            </p:cNvSpPr>
            <p:nvPr/>
          </p:nvSpPr>
          <p:spPr bwMode="auto">
            <a:xfrm flipH="1">
              <a:off x="3138" y="2829"/>
              <a:ext cx="9" cy="8"/>
            </a:xfrm>
            <a:prstGeom prst="line">
              <a:avLst/>
            </a:prstGeom>
            <a:noFill/>
            <a:ln w="12700">
              <a:solidFill>
                <a:srgbClr val="FF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4" name="Line 865">
              <a:extLst>
                <a:ext uri="{FF2B5EF4-FFF2-40B4-BE49-F238E27FC236}">
                  <a16:creationId xmlns:a16="http://schemas.microsoft.com/office/drawing/2014/main" id="{F4BD6AE4-7CA3-40F0-7CF5-A2AC36432BA9}"/>
                </a:ext>
              </a:extLst>
            </p:cNvPr>
            <p:cNvSpPr>
              <a:spLocks noChangeShapeType="1"/>
            </p:cNvSpPr>
            <p:nvPr/>
          </p:nvSpPr>
          <p:spPr bwMode="auto">
            <a:xfrm flipH="1" flipV="1">
              <a:off x="3237" y="2675"/>
              <a:ext cx="87" cy="32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5" name="Line 866">
              <a:extLst>
                <a:ext uri="{FF2B5EF4-FFF2-40B4-BE49-F238E27FC236}">
                  <a16:creationId xmlns:a16="http://schemas.microsoft.com/office/drawing/2014/main" id="{4388DE57-7E8E-27F5-FD89-0D2ADD33ACE0}"/>
                </a:ext>
              </a:extLst>
            </p:cNvPr>
            <p:cNvSpPr>
              <a:spLocks noChangeShapeType="1"/>
            </p:cNvSpPr>
            <p:nvPr/>
          </p:nvSpPr>
          <p:spPr bwMode="auto">
            <a:xfrm flipV="1">
              <a:off x="3472" y="2603"/>
              <a:ext cx="5"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6" name="Line 867">
              <a:extLst>
                <a:ext uri="{FF2B5EF4-FFF2-40B4-BE49-F238E27FC236}">
                  <a16:creationId xmlns:a16="http://schemas.microsoft.com/office/drawing/2014/main" id="{43782E63-ED7E-D73C-87F1-EB1019F3459B}"/>
                </a:ext>
              </a:extLst>
            </p:cNvPr>
            <p:cNvSpPr>
              <a:spLocks noChangeShapeType="1"/>
            </p:cNvSpPr>
            <p:nvPr/>
          </p:nvSpPr>
          <p:spPr bwMode="auto">
            <a:xfrm flipV="1">
              <a:off x="3466" y="2602"/>
              <a:ext cx="5"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7" name="Line 868">
              <a:extLst>
                <a:ext uri="{FF2B5EF4-FFF2-40B4-BE49-F238E27FC236}">
                  <a16:creationId xmlns:a16="http://schemas.microsoft.com/office/drawing/2014/main" id="{B295743C-2A9A-E8BF-FD31-D6BF464C776F}"/>
                </a:ext>
              </a:extLst>
            </p:cNvPr>
            <p:cNvSpPr>
              <a:spLocks noChangeShapeType="1"/>
            </p:cNvSpPr>
            <p:nvPr/>
          </p:nvSpPr>
          <p:spPr bwMode="auto">
            <a:xfrm flipV="1">
              <a:off x="3460" y="2599"/>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8" name="Line 869">
              <a:extLst>
                <a:ext uri="{FF2B5EF4-FFF2-40B4-BE49-F238E27FC236}">
                  <a16:creationId xmlns:a16="http://schemas.microsoft.com/office/drawing/2014/main" id="{69D6592D-1A20-9234-A6F0-473EEAF6FE1E}"/>
                </a:ext>
              </a:extLst>
            </p:cNvPr>
            <p:cNvSpPr>
              <a:spLocks noChangeShapeType="1"/>
            </p:cNvSpPr>
            <p:nvPr/>
          </p:nvSpPr>
          <p:spPr bwMode="auto">
            <a:xfrm flipV="1">
              <a:off x="3478" y="2608"/>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09" name="Line 870">
              <a:extLst>
                <a:ext uri="{FF2B5EF4-FFF2-40B4-BE49-F238E27FC236}">
                  <a16:creationId xmlns:a16="http://schemas.microsoft.com/office/drawing/2014/main" id="{26879619-B596-4AE1-8B65-B6283FDC7245}"/>
                </a:ext>
              </a:extLst>
            </p:cNvPr>
            <p:cNvSpPr>
              <a:spLocks noChangeShapeType="1"/>
            </p:cNvSpPr>
            <p:nvPr/>
          </p:nvSpPr>
          <p:spPr bwMode="auto">
            <a:xfrm flipV="1">
              <a:off x="3485" y="2611"/>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0" name="Line 871">
              <a:extLst>
                <a:ext uri="{FF2B5EF4-FFF2-40B4-BE49-F238E27FC236}">
                  <a16:creationId xmlns:a16="http://schemas.microsoft.com/office/drawing/2014/main" id="{57CD3371-1FF8-A3F8-CEC4-13B918DA2DDF}"/>
                </a:ext>
              </a:extLst>
            </p:cNvPr>
            <p:cNvSpPr>
              <a:spLocks noChangeShapeType="1"/>
            </p:cNvSpPr>
            <p:nvPr/>
          </p:nvSpPr>
          <p:spPr bwMode="auto">
            <a:xfrm flipV="1">
              <a:off x="3489" y="2614"/>
              <a:ext cx="3"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1" name="Line 872">
              <a:extLst>
                <a:ext uri="{FF2B5EF4-FFF2-40B4-BE49-F238E27FC236}">
                  <a16:creationId xmlns:a16="http://schemas.microsoft.com/office/drawing/2014/main" id="{E4AF3A8C-B526-AF27-3044-588980737B84}"/>
                </a:ext>
              </a:extLst>
            </p:cNvPr>
            <p:cNvSpPr>
              <a:spLocks noChangeShapeType="1"/>
            </p:cNvSpPr>
            <p:nvPr/>
          </p:nvSpPr>
          <p:spPr bwMode="auto">
            <a:xfrm flipV="1">
              <a:off x="3494" y="2619"/>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2" name="Line 873">
              <a:extLst>
                <a:ext uri="{FF2B5EF4-FFF2-40B4-BE49-F238E27FC236}">
                  <a16:creationId xmlns:a16="http://schemas.microsoft.com/office/drawing/2014/main" id="{CD7D2C40-C8D8-80DF-1A28-6E14952771E1}"/>
                </a:ext>
              </a:extLst>
            </p:cNvPr>
            <p:cNvSpPr>
              <a:spLocks noChangeShapeType="1"/>
            </p:cNvSpPr>
            <p:nvPr/>
          </p:nvSpPr>
          <p:spPr bwMode="auto">
            <a:xfrm flipV="1">
              <a:off x="3367" y="2755"/>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3" name="Line 874">
              <a:extLst>
                <a:ext uri="{FF2B5EF4-FFF2-40B4-BE49-F238E27FC236}">
                  <a16:creationId xmlns:a16="http://schemas.microsoft.com/office/drawing/2014/main" id="{5BA8B924-4D7C-3DC4-9635-90C1646F0225}"/>
                </a:ext>
              </a:extLst>
            </p:cNvPr>
            <p:cNvSpPr>
              <a:spLocks noChangeShapeType="1"/>
            </p:cNvSpPr>
            <p:nvPr/>
          </p:nvSpPr>
          <p:spPr bwMode="auto">
            <a:xfrm flipV="1">
              <a:off x="3372" y="2758"/>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4" name="Line 875">
              <a:extLst>
                <a:ext uri="{FF2B5EF4-FFF2-40B4-BE49-F238E27FC236}">
                  <a16:creationId xmlns:a16="http://schemas.microsoft.com/office/drawing/2014/main" id="{B7736AA5-2A68-10C7-A5BA-B967979F1CC9}"/>
                </a:ext>
              </a:extLst>
            </p:cNvPr>
            <p:cNvSpPr>
              <a:spLocks noChangeShapeType="1"/>
            </p:cNvSpPr>
            <p:nvPr/>
          </p:nvSpPr>
          <p:spPr bwMode="auto">
            <a:xfrm flipV="1">
              <a:off x="3378" y="2762"/>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5" name="Line 876">
              <a:extLst>
                <a:ext uri="{FF2B5EF4-FFF2-40B4-BE49-F238E27FC236}">
                  <a16:creationId xmlns:a16="http://schemas.microsoft.com/office/drawing/2014/main" id="{F5A84EA8-7DF3-33B9-47B5-F4854213E90A}"/>
                </a:ext>
              </a:extLst>
            </p:cNvPr>
            <p:cNvSpPr>
              <a:spLocks noChangeShapeType="1"/>
            </p:cNvSpPr>
            <p:nvPr/>
          </p:nvSpPr>
          <p:spPr bwMode="auto">
            <a:xfrm flipV="1">
              <a:off x="3382" y="2765"/>
              <a:ext cx="3"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6" name="Line 877">
              <a:extLst>
                <a:ext uri="{FF2B5EF4-FFF2-40B4-BE49-F238E27FC236}">
                  <a16:creationId xmlns:a16="http://schemas.microsoft.com/office/drawing/2014/main" id="{93678CF7-43F9-5586-BAA3-88210E975620}"/>
                </a:ext>
              </a:extLst>
            </p:cNvPr>
            <p:cNvSpPr>
              <a:spLocks noChangeShapeType="1"/>
            </p:cNvSpPr>
            <p:nvPr/>
          </p:nvSpPr>
          <p:spPr bwMode="auto">
            <a:xfrm flipV="1">
              <a:off x="3388" y="2768"/>
              <a:ext cx="3"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7" name="Line 878">
              <a:extLst>
                <a:ext uri="{FF2B5EF4-FFF2-40B4-BE49-F238E27FC236}">
                  <a16:creationId xmlns:a16="http://schemas.microsoft.com/office/drawing/2014/main" id="{2E9B0C48-DEB3-65FB-154F-361F1AAADC34}"/>
                </a:ext>
              </a:extLst>
            </p:cNvPr>
            <p:cNvSpPr>
              <a:spLocks noChangeShapeType="1"/>
            </p:cNvSpPr>
            <p:nvPr/>
          </p:nvSpPr>
          <p:spPr bwMode="auto">
            <a:xfrm flipV="1">
              <a:off x="3394" y="2771"/>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8" name="Line 879">
              <a:extLst>
                <a:ext uri="{FF2B5EF4-FFF2-40B4-BE49-F238E27FC236}">
                  <a16:creationId xmlns:a16="http://schemas.microsoft.com/office/drawing/2014/main" id="{F5EF40E4-FD17-8B37-B907-E1F654FB080D}"/>
                </a:ext>
              </a:extLst>
            </p:cNvPr>
            <p:cNvSpPr>
              <a:spLocks noChangeShapeType="1"/>
            </p:cNvSpPr>
            <p:nvPr/>
          </p:nvSpPr>
          <p:spPr bwMode="auto">
            <a:xfrm flipV="1">
              <a:off x="3401" y="2774"/>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19" name="Line 880">
              <a:extLst>
                <a:ext uri="{FF2B5EF4-FFF2-40B4-BE49-F238E27FC236}">
                  <a16:creationId xmlns:a16="http://schemas.microsoft.com/office/drawing/2014/main" id="{9F28BD38-3ED0-92B1-93F6-DF7B85655C0A}"/>
                </a:ext>
              </a:extLst>
            </p:cNvPr>
            <p:cNvSpPr>
              <a:spLocks noChangeShapeType="1"/>
            </p:cNvSpPr>
            <p:nvPr/>
          </p:nvSpPr>
          <p:spPr bwMode="auto">
            <a:xfrm flipV="1">
              <a:off x="3407" y="2776"/>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20" name="Freeform 885">
              <a:extLst>
                <a:ext uri="{FF2B5EF4-FFF2-40B4-BE49-F238E27FC236}">
                  <a16:creationId xmlns:a16="http://schemas.microsoft.com/office/drawing/2014/main" id="{9B54A000-BBC5-79E1-3D4E-2CF7647DB75F}"/>
                </a:ext>
              </a:extLst>
            </p:cNvPr>
            <p:cNvSpPr>
              <a:spLocks/>
            </p:cNvSpPr>
            <p:nvPr/>
          </p:nvSpPr>
          <p:spPr bwMode="auto">
            <a:xfrm>
              <a:off x="3343" y="2599"/>
              <a:ext cx="181" cy="181"/>
            </a:xfrm>
            <a:custGeom>
              <a:avLst/>
              <a:gdLst>
                <a:gd name="T0" fmla="*/ 180 w 181"/>
                <a:gd name="T1" fmla="*/ 90 h 181"/>
                <a:gd name="T2" fmla="*/ 172 w 181"/>
                <a:gd name="T3" fmla="*/ 55 h 181"/>
                <a:gd name="T4" fmla="*/ 154 w 181"/>
                <a:gd name="T5" fmla="*/ 26 h 181"/>
                <a:gd name="T6" fmla="*/ 123 w 181"/>
                <a:gd name="T7" fmla="*/ 6 h 181"/>
                <a:gd name="T8" fmla="*/ 90 w 181"/>
                <a:gd name="T9" fmla="*/ 0 h 181"/>
                <a:gd name="T10" fmla="*/ 55 w 181"/>
                <a:gd name="T11" fmla="*/ 6 h 181"/>
                <a:gd name="T12" fmla="*/ 26 w 181"/>
                <a:gd name="T13" fmla="*/ 26 h 181"/>
                <a:gd name="T14" fmla="*/ 6 w 181"/>
                <a:gd name="T15" fmla="*/ 55 h 181"/>
                <a:gd name="T16" fmla="*/ 0 w 181"/>
                <a:gd name="T17" fmla="*/ 90 h 181"/>
                <a:gd name="T18" fmla="*/ 6 w 181"/>
                <a:gd name="T19" fmla="*/ 123 h 181"/>
                <a:gd name="T20" fmla="*/ 26 w 181"/>
                <a:gd name="T21" fmla="*/ 153 h 181"/>
                <a:gd name="T22" fmla="*/ 55 w 181"/>
                <a:gd name="T23" fmla="*/ 172 h 181"/>
                <a:gd name="T24" fmla="*/ 90 w 181"/>
                <a:gd name="T25" fmla="*/ 180 h 181"/>
                <a:gd name="T26" fmla="*/ 123 w 181"/>
                <a:gd name="T27" fmla="*/ 172 h 181"/>
                <a:gd name="T28" fmla="*/ 154 w 181"/>
                <a:gd name="T29" fmla="*/ 153 h 181"/>
                <a:gd name="T30" fmla="*/ 172 w 181"/>
                <a:gd name="T31" fmla="*/ 123 h 181"/>
                <a:gd name="T32" fmla="*/ 180 w 181"/>
                <a:gd name="T33" fmla="*/ 90 h 1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1"/>
                <a:gd name="T52" fmla="*/ 0 h 181"/>
                <a:gd name="T53" fmla="*/ 181 w 181"/>
                <a:gd name="T54" fmla="*/ 181 h 1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1" h="181">
                  <a:moveTo>
                    <a:pt x="180" y="90"/>
                  </a:moveTo>
                  <a:lnTo>
                    <a:pt x="172" y="55"/>
                  </a:lnTo>
                  <a:lnTo>
                    <a:pt x="154" y="26"/>
                  </a:lnTo>
                  <a:lnTo>
                    <a:pt x="123" y="6"/>
                  </a:lnTo>
                  <a:lnTo>
                    <a:pt x="90" y="0"/>
                  </a:lnTo>
                  <a:lnTo>
                    <a:pt x="55" y="6"/>
                  </a:lnTo>
                  <a:lnTo>
                    <a:pt x="26" y="26"/>
                  </a:lnTo>
                  <a:lnTo>
                    <a:pt x="6" y="55"/>
                  </a:lnTo>
                  <a:lnTo>
                    <a:pt x="0" y="90"/>
                  </a:lnTo>
                  <a:lnTo>
                    <a:pt x="6" y="123"/>
                  </a:lnTo>
                  <a:lnTo>
                    <a:pt x="26" y="153"/>
                  </a:lnTo>
                  <a:lnTo>
                    <a:pt x="55" y="172"/>
                  </a:lnTo>
                  <a:lnTo>
                    <a:pt x="90" y="180"/>
                  </a:lnTo>
                  <a:lnTo>
                    <a:pt x="123" y="172"/>
                  </a:lnTo>
                  <a:lnTo>
                    <a:pt x="154" y="153"/>
                  </a:lnTo>
                  <a:lnTo>
                    <a:pt x="172" y="123"/>
                  </a:lnTo>
                  <a:lnTo>
                    <a:pt x="180" y="9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21" name="Freeform 886">
              <a:extLst>
                <a:ext uri="{FF2B5EF4-FFF2-40B4-BE49-F238E27FC236}">
                  <a16:creationId xmlns:a16="http://schemas.microsoft.com/office/drawing/2014/main" id="{8D2B6791-D64A-A281-A503-BAE56B393C1F}"/>
                </a:ext>
              </a:extLst>
            </p:cNvPr>
            <p:cNvSpPr>
              <a:spLocks/>
            </p:cNvSpPr>
            <p:nvPr/>
          </p:nvSpPr>
          <p:spPr bwMode="auto">
            <a:xfrm>
              <a:off x="3338" y="2593"/>
              <a:ext cx="190" cy="192"/>
            </a:xfrm>
            <a:custGeom>
              <a:avLst/>
              <a:gdLst>
                <a:gd name="T0" fmla="*/ 189 w 190"/>
                <a:gd name="T1" fmla="*/ 96 h 192"/>
                <a:gd name="T2" fmla="*/ 182 w 190"/>
                <a:gd name="T3" fmla="*/ 59 h 192"/>
                <a:gd name="T4" fmla="*/ 162 w 190"/>
                <a:gd name="T5" fmla="*/ 29 h 192"/>
                <a:gd name="T6" fmla="*/ 131 w 190"/>
                <a:gd name="T7" fmla="*/ 7 h 192"/>
                <a:gd name="T8" fmla="*/ 95 w 190"/>
                <a:gd name="T9" fmla="*/ 0 h 192"/>
                <a:gd name="T10" fmla="*/ 58 w 190"/>
                <a:gd name="T11" fmla="*/ 7 h 192"/>
                <a:gd name="T12" fmla="*/ 27 w 190"/>
                <a:gd name="T13" fmla="*/ 29 h 192"/>
                <a:gd name="T14" fmla="*/ 6 w 190"/>
                <a:gd name="T15" fmla="*/ 59 h 192"/>
                <a:gd name="T16" fmla="*/ 0 w 190"/>
                <a:gd name="T17" fmla="*/ 96 h 192"/>
                <a:gd name="T18" fmla="*/ 6 w 190"/>
                <a:gd name="T19" fmla="*/ 133 h 192"/>
                <a:gd name="T20" fmla="*/ 27 w 190"/>
                <a:gd name="T21" fmla="*/ 163 h 192"/>
                <a:gd name="T22" fmla="*/ 58 w 190"/>
                <a:gd name="T23" fmla="*/ 183 h 192"/>
                <a:gd name="T24" fmla="*/ 95 w 190"/>
                <a:gd name="T25" fmla="*/ 191 h 192"/>
                <a:gd name="T26" fmla="*/ 131 w 190"/>
                <a:gd name="T27" fmla="*/ 183 h 192"/>
                <a:gd name="T28" fmla="*/ 162 w 190"/>
                <a:gd name="T29" fmla="*/ 163 h 192"/>
                <a:gd name="T30" fmla="*/ 182 w 190"/>
                <a:gd name="T31" fmla="*/ 133 h 192"/>
                <a:gd name="T32" fmla="*/ 189 w 190"/>
                <a:gd name="T33" fmla="*/ 96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0"/>
                <a:gd name="T52" fmla="*/ 0 h 192"/>
                <a:gd name="T53" fmla="*/ 190 w 190"/>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0" h="192">
                  <a:moveTo>
                    <a:pt x="189" y="96"/>
                  </a:moveTo>
                  <a:lnTo>
                    <a:pt x="182" y="59"/>
                  </a:lnTo>
                  <a:lnTo>
                    <a:pt x="162" y="29"/>
                  </a:lnTo>
                  <a:lnTo>
                    <a:pt x="131" y="7"/>
                  </a:lnTo>
                  <a:lnTo>
                    <a:pt x="95" y="0"/>
                  </a:lnTo>
                  <a:lnTo>
                    <a:pt x="58" y="7"/>
                  </a:lnTo>
                  <a:lnTo>
                    <a:pt x="27" y="29"/>
                  </a:lnTo>
                  <a:lnTo>
                    <a:pt x="6" y="59"/>
                  </a:lnTo>
                  <a:lnTo>
                    <a:pt x="0" y="96"/>
                  </a:lnTo>
                  <a:lnTo>
                    <a:pt x="6" y="133"/>
                  </a:lnTo>
                  <a:lnTo>
                    <a:pt x="27" y="163"/>
                  </a:lnTo>
                  <a:lnTo>
                    <a:pt x="58" y="183"/>
                  </a:lnTo>
                  <a:lnTo>
                    <a:pt x="95" y="191"/>
                  </a:lnTo>
                  <a:lnTo>
                    <a:pt x="131" y="183"/>
                  </a:lnTo>
                  <a:lnTo>
                    <a:pt x="162" y="163"/>
                  </a:lnTo>
                  <a:lnTo>
                    <a:pt x="182" y="133"/>
                  </a:lnTo>
                  <a:lnTo>
                    <a:pt x="189" y="96"/>
                  </a:lnTo>
                </a:path>
              </a:pathLst>
            </a:custGeom>
            <a:solidFill>
              <a:schemeClr val="accent2"/>
            </a:solidFill>
            <a:ln w="25400" cap="rnd">
              <a:solidFill>
                <a:schemeClr val="tx1"/>
              </a:solidFill>
              <a:round/>
              <a:headEnd type="none" w="sm" len="sm"/>
              <a:tailEnd type="none" w="sm" len="sm"/>
            </a:ln>
          </p:spPr>
          <p:txBody>
            <a:bodyPr/>
            <a:lstStyle/>
            <a:p>
              <a:endParaRPr lang="en-SE"/>
            </a:p>
          </p:txBody>
        </p:sp>
        <p:sp>
          <p:nvSpPr>
            <p:cNvPr id="40822" name="Line 883">
              <a:extLst>
                <a:ext uri="{FF2B5EF4-FFF2-40B4-BE49-F238E27FC236}">
                  <a16:creationId xmlns:a16="http://schemas.microsoft.com/office/drawing/2014/main" id="{384B228C-A40A-A7FC-AAD4-351B29983CC5}"/>
                </a:ext>
              </a:extLst>
            </p:cNvPr>
            <p:cNvSpPr>
              <a:spLocks noChangeShapeType="1"/>
            </p:cNvSpPr>
            <p:nvPr/>
          </p:nvSpPr>
          <p:spPr bwMode="auto">
            <a:xfrm>
              <a:off x="3636" y="2418"/>
              <a:ext cx="0" cy="393"/>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23" name="Line 884">
              <a:extLst>
                <a:ext uri="{FF2B5EF4-FFF2-40B4-BE49-F238E27FC236}">
                  <a16:creationId xmlns:a16="http://schemas.microsoft.com/office/drawing/2014/main" id="{D5881C8E-91A0-731B-D94F-71A3D8A65A57}"/>
                </a:ext>
              </a:extLst>
            </p:cNvPr>
            <p:cNvSpPr>
              <a:spLocks noChangeShapeType="1"/>
            </p:cNvSpPr>
            <p:nvPr/>
          </p:nvSpPr>
          <p:spPr bwMode="auto">
            <a:xfrm flipH="1">
              <a:off x="3297" y="2784"/>
              <a:ext cx="137" cy="113"/>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24" name="Line 885">
              <a:extLst>
                <a:ext uri="{FF2B5EF4-FFF2-40B4-BE49-F238E27FC236}">
                  <a16:creationId xmlns:a16="http://schemas.microsoft.com/office/drawing/2014/main" id="{3BD217ED-6D23-F5CA-F519-9C543467C726}"/>
                </a:ext>
              </a:extLst>
            </p:cNvPr>
            <p:cNvSpPr>
              <a:spLocks noChangeShapeType="1"/>
            </p:cNvSpPr>
            <p:nvPr/>
          </p:nvSpPr>
          <p:spPr bwMode="auto">
            <a:xfrm flipH="1">
              <a:off x="3089" y="2826"/>
              <a:ext cx="55" cy="46"/>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25" name="Line 886">
              <a:extLst>
                <a:ext uri="{FF2B5EF4-FFF2-40B4-BE49-F238E27FC236}">
                  <a16:creationId xmlns:a16="http://schemas.microsoft.com/office/drawing/2014/main" id="{EA5DF5F0-307D-228E-FF06-BFD013F5DD76}"/>
                </a:ext>
              </a:extLst>
            </p:cNvPr>
            <p:cNvSpPr>
              <a:spLocks noChangeShapeType="1"/>
            </p:cNvSpPr>
            <p:nvPr/>
          </p:nvSpPr>
          <p:spPr bwMode="auto">
            <a:xfrm flipH="1" flipV="1">
              <a:off x="3129" y="2800"/>
              <a:ext cx="116" cy="20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26" name="Line 887">
              <a:extLst>
                <a:ext uri="{FF2B5EF4-FFF2-40B4-BE49-F238E27FC236}">
                  <a16:creationId xmlns:a16="http://schemas.microsoft.com/office/drawing/2014/main" id="{641B0013-F31B-74F8-22D2-3B029E9528AC}"/>
                </a:ext>
              </a:extLst>
            </p:cNvPr>
            <p:cNvSpPr>
              <a:spLocks noChangeShapeType="1"/>
            </p:cNvSpPr>
            <p:nvPr/>
          </p:nvSpPr>
          <p:spPr bwMode="auto">
            <a:xfrm flipH="1">
              <a:off x="3185" y="2959"/>
              <a:ext cx="35" cy="29"/>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27" name="Freeform 892">
              <a:extLst>
                <a:ext uri="{FF2B5EF4-FFF2-40B4-BE49-F238E27FC236}">
                  <a16:creationId xmlns:a16="http://schemas.microsoft.com/office/drawing/2014/main" id="{28D5E804-13A0-79B2-C7C7-A91FEB398BA3}"/>
                </a:ext>
              </a:extLst>
            </p:cNvPr>
            <p:cNvSpPr>
              <a:spLocks/>
            </p:cNvSpPr>
            <p:nvPr/>
          </p:nvSpPr>
          <p:spPr bwMode="auto">
            <a:xfrm>
              <a:off x="3266" y="2990"/>
              <a:ext cx="17" cy="17"/>
            </a:xfrm>
            <a:custGeom>
              <a:avLst/>
              <a:gdLst>
                <a:gd name="T0" fmla="*/ 16 w 17"/>
                <a:gd name="T1" fmla="*/ 16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8"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28" name="Freeform 893">
              <a:extLst>
                <a:ext uri="{FF2B5EF4-FFF2-40B4-BE49-F238E27FC236}">
                  <a16:creationId xmlns:a16="http://schemas.microsoft.com/office/drawing/2014/main" id="{3C4BF5DB-7C2E-5107-5810-285CCE1FE2F0}"/>
                </a:ext>
              </a:extLst>
            </p:cNvPr>
            <p:cNvSpPr>
              <a:spLocks/>
            </p:cNvSpPr>
            <p:nvPr/>
          </p:nvSpPr>
          <p:spPr bwMode="auto">
            <a:xfrm>
              <a:off x="3294" y="2990"/>
              <a:ext cx="17" cy="17"/>
            </a:xfrm>
            <a:custGeom>
              <a:avLst/>
              <a:gdLst>
                <a:gd name="T0" fmla="*/ 16 w 17"/>
                <a:gd name="T1" fmla="*/ 3 h 17"/>
                <a:gd name="T2" fmla="*/ 6 w 17"/>
                <a:gd name="T3" fmla="*/ 0 h 17"/>
                <a:gd name="T4" fmla="*/ 0 w 17"/>
                <a:gd name="T5" fmla="*/ 3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3"/>
                  </a:moveTo>
                  <a:lnTo>
                    <a:pt x="6" y="0"/>
                  </a:lnTo>
                  <a:lnTo>
                    <a:pt x="0" y="3"/>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29" name="Line 890">
              <a:extLst>
                <a:ext uri="{FF2B5EF4-FFF2-40B4-BE49-F238E27FC236}">
                  <a16:creationId xmlns:a16="http://schemas.microsoft.com/office/drawing/2014/main" id="{96139166-CD16-24AD-7CD0-C6234574AB04}"/>
                </a:ext>
              </a:extLst>
            </p:cNvPr>
            <p:cNvSpPr>
              <a:spLocks noChangeShapeType="1"/>
            </p:cNvSpPr>
            <p:nvPr/>
          </p:nvSpPr>
          <p:spPr bwMode="auto">
            <a:xfrm>
              <a:off x="3304" y="2993"/>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0" name="Line 891">
              <a:extLst>
                <a:ext uri="{FF2B5EF4-FFF2-40B4-BE49-F238E27FC236}">
                  <a16:creationId xmlns:a16="http://schemas.microsoft.com/office/drawing/2014/main" id="{D80C3B3B-56CC-0ACC-F074-A97FADD3F4DC}"/>
                </a:ext>
              </a:extLst>
            </p:cNvPr>
            <p:cNvSpPr>
              <a:spLocks noChangeShapeType="1"/>
            </p:cNvSpPr>
            <p:nvPr/>
          </p:nvSpPr>
          <p:spPr bwMode="auto">
            <a:xfrm flipH="1">
              <a:off x="3275" y="2993"/>
              <a:ext cx="1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1" name="Line 892">
              <a:extLst>
                <a:ext uri="{FF2B5EF4-FFF2-40B4-BE49-F238E27FC236}">
                  <a16:creationId xmlns:a16="http://schemas.microsoft.com/office/drawing/2014/main" id="{1B4651F8-30DE-394C-C027-B8F2A8B78F7F}"/>
                </a:ext>
              </a:extLst>
            </p:cNvPr>
            <p:cNvSpPr>
              <a:spLocks noChangeShapeType="1"/>
            </p:cNvSpPr>
            <p:nvPr/>
          </p:nvSpPr>
          <p:spPr bwMode="auto">
            <a:xfrm>
              <a:off x="3271" y="2990"/>
              <a:ext cx="2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2" name="Line 893">
              <a:extLst>
                <a:ext uri="{FF2B5EF4-FFF2-40B4-BE49-F238E27FC236}">
                  <a16:creationId xmlns:a16="http://schemas.microsoft.com/office/drawing/2014/main" id="{C848B767-0C2F-C435-1F94-B80717B6A2BF}"/>
                </a:ext>
              </a:extLst>
            </p:cNvPr>
            <p:cNvSpPr>
              <a:spLocks noChangeShapeType="1"/>
            </p:cNvSpPr>
            <p:nvPr/>
          </p:nvSpPr>
          <p:spPr bwMode="auto">
            <a:xfrm>
              <a:off x="3260" y="3005"/>
              <a:ext cx="5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3" name="Line 894">
              <a:extLst>
                <a:ext uri="{FF2B5EF4-FFF2-40B4-BE49-F238E27FC236}">
                  <a16:creationId xmlns:a16="http://schemas.microsoft.com/office/drawing/2014/main" id="{EA3AA46E-FC04-A0C5-6491-E97B7347A2C5}"/>
                </a:ext>
              </a:extLst>
            </p:cNvPr>
            <p:cNvSpPr>
              <a:spLocks noChangeShapeType="1"/>
            </p:cNvSpPr>
            <p:nvPr/>
          </p:nvSpPr>
          <p:spPr bwMode="auto">
            <a:xfrm>
              <a:off x="3295" y="2985"/>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4" name="Line 895">
              <a:extLst>
                <a:ext uri="{FF2B5EF4-FFF2-40B4-BE49-F238E27FC236}">
                  <a16:creationId xmlns:a16="http://schemas.microsoft.com/office/drawing/2014/main" id="{4C067771-2F61-727C-5C6B-A8D2C5A96498}"/>
                </a:ext>
              </a:extLst>
            </p:cNvPr>
            <p:cNvSpPr>
              <a:spLocks noChangeShapeType="1"/>
            </p:cNvSpPr>
            <p:nvPr/>
          </p:nvSpPr>
          <p:spPr bwMode="auto">
            <a:xfrm>
              <a:off x="3277" y="2984"/>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5" name="Line 896">
              <a:extLst>
                <a:ext uri="{FF2B5EF4-FFF2-40B4-BE49-F238E27FC236}">
                  <a16:creationId xmlns:a16="http://schemas.microsoft.com/office/drawing/2014/main" id="{1A0197F6-36D9-1ECE-E579-3FC64196F3D1}"/>
                </a:ext>
              </a:extLst>
            </p:cNvPr>
            <p:cNvSpPr>
              <a:spLocks noChangeShapeType="1"/>
            </p:cNvSpPr>
            <p:nvPr/>
          </p:nvSpPr>
          <p:spPr bwMode="auto">
            <a:xfrm flipH="1">
              <a:off x="3275" y="2985"/>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6" name="Line 897">
              <a:extLst>
                <a:ext uri="{FF2B5EF4-FFF2-40B4-BE49-F238E27FC236}">
                  <a16:creationId xmlns:a16="http://schemas.microsoft.com/office/drawing/2014/main" id="{3F9C18D4-E36B-5B85-CE21-6E792718168F}"/>
                </a:ext>
              </a:extLst>
            </p:cNvPr>
            <p:cNvSpPr>
              <a:spLocks noChangeShapeType="1"/>
            </p:cNvSpPr>
            <p:nvPr/>
          </p:nvSpPr>
          <p:spPr bwMode="auto">
            <a:xfrm>
              <a:off x="3292" y="2984"/>
              <a:ext cx="3"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7" name="Line 898">
              <a:extLst>
                <a:ext uri="{FF2B5EF4-FFF2-40B4-BE49-F238E27FC236}">
                  <a16:creationId xmlns:a16="http://schemas.microsoft.com/office/drawing/2014/main" id="{D45A607F-5C15-328A-FB6B-989F5AE1EA35}"/>
                </a:ext>
              </a:extLst>
            </p:cNvPr>
            <p:cNvSpPr>
              <a:spLocks noChangeShapeType="1"/>
            </p:cNvSpPr>
            <p:nvPr/>
          </p:nvSpPr>
          <p:spPr bwMode="auto">
            <a:xfrm>
              <a:off x="3262" y="3005"/>
              <a:ext cx="4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8" name="Line 899">
              <a:extLst>
                <a:ext uri="{FF2B5EF4-FFF2-40B4-BE49-F238E27FC236}">
                  <a16:creationId xmlns:a16="http://schemas.microsoft.com/office/drawing/2014/main" id="{15C1EE0E-C268-2BB2-1969-F4D3053077BA}"/>
                </a:ext>
              </a:extLst>
            </p:cNvPr>
            <p:cNvSpPr>
              <a:spLocks noChangeShapeType="1"/>
            </p:cNvSpPr>
            <p:nvPr/>
          </p:nvSpPr>
          <p:spPr bwMode="auto">
            <a:xfrm flipV="1">
              <a:off x="3127" y="2735"/>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39" name="Freeform 904">
              <a:extLst>
                <a:ext uri="{FF2B5EF4-FFF2-40B4-BE49-F238E27FC236}">
                  <a16:creationId xmlns:a16="http://schemas.microsoft.com/office/drawing/2014/main" id="{B57C10D0-FFEF-B7D0-6FC7-F583BBD96DCB}"/>
                </a:ext>
              </a:extLst>
            </p:cNvPr>
            <p:cNvSpPr>
              <a:spLocks/>
            </p:cNvSpPr>
            <p:nvPr/>
          </p:nvSpPr>
          <p:spPr bwMode="auto">
            <a:xfrm>
              <a:off x="3101" y="2739"/>
              <a:ext cx="17" cy="24"/>
            </a:xfrm>
            <a:custGeom>
              <a:avLst/>
              <a:gdLst>
                <a:gd name="T0" fmla="*/ 0 w 17"/>
                <a:gd name="T1" fmla="*/ 23 h 24"/>
                <a:gd name="T2" fmla="*/ 11 w 17"/>
                <a:gd name="T3" fmla="*/ 20 h 24"/>
                <a:gd name="T4" fmla="*/ 16 w 17"/>
                <a:gd name="T5" fmla="*/ 13 h 24"/>
                <a:gd name="T6" fmla="*/ 11 w 17"/>
                <a:gd name="T7" fmla="*/ 3 h 24"/>
                <a:gd name="T8" fmla="*/ 0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23"/>
                  </a:moveTo>
                  <a:lnTo>
                    <a:pt x="11" y="20"/>
                  </a:lnTo>
                  <a:lnTo>
                    <a:pt x="16" y="13"/>
                  </a:lnTo>
                  <a:lnTo>
                    <a:pt x="11" y="3"/>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40" name="Freeform 905">
              <a:extLst>
                <a:ext uri="{FF2B5EF4-FFF2-40B4-BE49-F238E27FC236}">
                  <a16:creationId xmlns:a16="http://schemas.microsoft.com/office/drawing/2014/main" id="{892A2298-3D6A-A646-85DB-4814EF0C14DB}"/>
                </a:ext>
              </a:extLst>
            </p:cNvPr>
            <p:cNvSpPr>
              <a:spLocks/>
            </p:cNvSpPr>
            <p:nvPr/>
          </p:nvSpPr>
          <p:spPr bwMode="auto">
            <a:xfrm>
              <a:off x="3040" y="2739"/>
              <a:ext cx="17" cy="24"/>
            </a:xfrm>
            <a:custGeom>
              <a:avLst/>
              <a:gdLst>
                <a:gd name="T0" fmla="*/ 16 w 17"/>
                <a:gd name="T1" fmla="*/ 0 h 24"/>
                <a:gd name="T2" fmla="*/ 4 w 17"/>
                <a:gd name="T3" fmla="*/ 3 h 24"/>
                <a:gd name="T4" fmla="*/ 0 w 17"/>
                <a:gd name="T5" fmla="*/ 13 h 24"/>
                <a:gd name="T6" fmla="*/ 4 w 17"/>
                <a:gd name="T7" fmla="*/ 20 h 24"/>
                <a:gd name="T8" fmla="*/ 16 w 17"/>
                <a:gd name="T9" fmla="*/ 23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16" y="0"/>
                  </a:moveTo>
                  <a:lnTo>
                    <a:pt x="4" y="3"/>
                  </a:lnTo>
                  <a:lnTo>
                    <a:pt x="0" y="13"/>
                  </a:lnTo>
                  <a:lnTo>
                    <a:pt x="4" y="20"/>
                  </a:lnTo>
                  <a:lnTo>
                    <a:pt x="16" y="2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41" name="Freeform 906">
              <a:extLst>
                <a:ext uri="{FF2B5EF4-FFF2-40B4-BE49-F238E27FC236}">
                  <a16:creationId xmlns:a16="http://schemas.microsoft.com/office/drawing/2014/main" id="{C89761A9-E7F9-4204-30D8-3FCAE0C364AB}"/>
                </a:ext>
              </a:extLst>
            </p:cNvPr>
            <p:cNvSpPr>
              <a:spLocks/>
            </p:cNvSpPr>
            <p:nvPr/>
          </p:nvSpPr>
          <p:spPr bwMode="auto">
            <a:xfrm>
              <a:off x="3060" y="2735"/>
              <a:ext cx="33" cy="33"/>
            </a:xfrm>
            <a:custGeom>
              <a:avLst/>
              <a:gdLst>
                <a:gd name="T0" fmla="*/ 32 w 33"/>
                <a:gd name="T1" fmla="*/ 17 h 33"/>
                <a:gd name="T2" fmla="*/ 28 w 33"/>
                <a:gd name="T3" fmla="*/ 4 h 33"/>
                <a:gd name="T4" fmla="*/ 15 w 33"/>
                <a:gd name="T5" fmla="*/ 0 h 33"/>
                <a:gd name="T6" fmla="*/ 5 w 33"/>
                <a:gd name="T7" fmla="*/ 4 h 33"/>
                <a:gd name="T8" fmla="*/ 0 w 33"/>
                <a:gd name="T9" fmla="*/ 17 h 33"/>
                <a:gd name="T10" fmla="*/ 5 w 33"/>
                <a:gd name="T11" fmla="*/ 27 h 33"/>
                <a:gd name="T12" fmla="*/ 15 w 33"/>
                <a:gd name="T13" fmla="*/ 32 h 33"/>
                <a:gd name="T14" fmla="*/ 28 w 33"/>
                <a:gd name="T15" fmla="*/ 27 h 33"/>
                <a:gd name="T16" fmla="*/ 32 w 33"/>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32" y="17"/>
                  </a:moveTo>
                  <a:lnTo>
                    <a:pt x="28" y="4"/>
                  </a:lnTo>
                  <a:lnTo>
                    <a:pt x="15" y="0"/>
                  </a:lnTo>
                  <a:lnTo>
                    <a:pt x="5" y="4"/>
                  </a:lnTo>
                  <a:lnTo>
                    <a:pt x="0" y="17"/>
                  </a:lnTo>
                  <a:lnTo>
                    <a:pt x="5" y="27"/>
                  </a:lnTo>
                  <a:lnTo>
                    <a:pt x="15" y="32"/>
                  </a:lnTo>
                  <a:lnTo>
                    <a:pt x="28" y="27"/>
                  </a:lnTo>
                  <a:lnTo>
                    <a:pt x="32" y="1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42" name="Freeform 907">
              <a:extLst>
                <a:ext uri="{FF2B5EF4-FFF2-40B4-BE49-F238E27FC236}">
                  <a16:creationId xmlns:a16="http://schemas.microsoft.com/office/drawing/2014/main" id="{746427D0-BF54-BB9B-7E3C-7AAB0783F666}"/>
                </a:ext>
              </a:extLst>
            </p:cNvPr>
            <p:cNvSpPr>
              <a:spLocks/>
            </p:cNvSpPr>
            <p:nvPr/>
          </p:nvSpPr>
          <p:spPr bwMode="auto">
            <a:xfrm>
              <a:off x="3053" y="2727"/>
              <a:ext cx="48" cy="48"/>
            </a:xfrm>
            <a:custGeom>
              <a:avLst/>
              <a:gdLst>
                <a:gd name="T0" fmla="*/ 47 w 48"/>
                <a:gd name="T1" fmla="*/ 25 h 48"/>
                <a:gd name="T2" fmla="*/ 39 w 48"/>
                <a:gd name="T3" fmla="*/ 8 h 48"/>
                <a:gd name="T4" fmla="*/ 22 w 48"/>
                <a:gd name="T5" fmla="*/ 0 h 48"/>
                <a:gd name="T6" fmla="*/ 7 w 48"/>
                <a:gd name="T7" fmla="*/ 8 h 48"/>
                <a:gd name="T8" fmla="*/ 0 w 48"/>
                <a:gd name="T9" fmla="*/ 25 h 48"/>
                <a:gd name="T10" fmla="*/ 7 w 48"/>
                <a:gd name="T11" fmla="*/ 41 h 48"/>
                <a:gd name="T12" fmla="*/ 22 w 48"/>
                <a:gd name="T13" fmla="*/ 47 h 48"/>
                <a:gd name="T14" fmla="*/ 39 w 48"/>
                <a:gd name="T15" fmla="*/ 41 h 48"/>
                <a:gd name="T16" fmla="*/ 47 w 48"/>
                <a:gd name="T17" fmla="*/ 25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8"/>
                <a:gd name="T29" fmla="*/ 48 w 4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8">
                  <a:moveTo>
                    <a:pt x="47" y="25"/>
                  </a:moveTo>
                  <a:lnTo>
                    <a:pt x="39" y="8"/>
                  </a:lnTo>
                  <a:lnTo>
                    <a:pt x="22" y="0"/>
                  </a:lnTo>
                  <a:lnTo>
                    <a:pt x="7" y="8"/>
                  </a:lnTo>
                  <a:lnTo>
                    <a:pt x="0" y="25"/>
                  </a:lnTo>
                  <a:lnTo>
                    <a:pt x="7" y="41"/>
                  </a:lnTo>
                  <a:lnTo>
                    <a:pt x="22" y="47"/>
                  </a:lnTo>
                  <a:lnTo>
                    <a:pt x="39" y="41"/>
                  </a:lnTo>
                  <a:lnTo>
                    <a:pt x="47" y="2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43" name="Line 904">
              <a:extLst>
                <a:ext uri="{FF2B5EF4-FFF2-40B4-BE49-F238E27FC236}">
                  <a16:creationId xmlns:a16="http://schemas.microsoft.com/office/drawing/2014/main" id="{020E3DD2-7142-F3D1-C238-51B3DD9BBE22}"/>
                </a:ext>
              </a:extLst>
            </p:cNvPr>
            <p:cNvSpPr>
              <a:spLocks noChangeShapeType="1"/>
            </p:cNvSpPr>
            <p:nvPr/>
          </p:nvSpPr>
          <p:spPr bwMode="auto">
            <a:xfrm>
              <a:off x="3025" y="2726"/>
              <a:ext cx="0" cy="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44" name="Line 905">
              <a:extLst>
                <a:ext uri="{FF2B5EF4-FFF2-40B4-BE49-F238E27FC236}">
                  <a16:creationId xmlns:a16="http://schemas.microsoft.com/office/drawing/2014/main" id="{D17EE738-71E5-FB6E-E77E-1135CEC31631}"/>
                </a:ext>
              </a:extLst>
            </p:cNvPr>
            <p:cNvSpPr>
              <a:spLocks noChangeShapeType="1"/>
            </p:cNvSpPr>
            <p:nvPr/>
          </p:nvSpPr>
          <p:spPr bwMode="auto">
            <a:xfrm>
              <a:off x="3051" y="2762"/>
              <a:ext cx="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45" name="Line 906">
              <a:extLst>
                <a:ext uri="{FF2B5EF4-FFF2-40B4-BE49-F238E27FC236}">
                  <a16:creationId xmlns:a16="http://schemas.microsoft.com/office/drawing/2014/main" id="{32940727-694B-483B-932B-AEBBB1A0BD6F}"/>
                </a:ext>
              </a:extLst>
            </p:cNvPr>
            <p:cNvSpPr>
              <a:spLocks noChangeShapeType="1"/>
            </p:cNvSpPr>
            <p:nvPr/>
          </p:nvSpPr>
          <p:spPr bwMode="auto">
            <a:xfrm flipH="1">
              <a:off x="3051" y="2739"/>
              <a:ext cx="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46" name="Line 907">
              <a:extLst>
                <a:ext uri="{FF2B5EF4-FFF2-40B4-BE49-F238E27FC236}">
                  <a16:creationId xmlns:a16="http://schemas.microsoft.com/office/drawing/2014/main" id="{548B62C9-237E-6EF6-288C-E021A2088309}"/>
                </a:ext>
              </a:extLst>
            </p:cNvPr>
            <p:cNvSpPr>
              <a:spLocks noChangeShapeType="1"/>
            </p:cNvSpPr>
            <p:nvPr/>
          </p:nvSpPr>
          <p:spPr bwMode="auto">
            <a:xfrm flipV="1">
              <a:off x="3118" y="2767"/>
              <a:ext cx="9"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47" name="Line 908">
              <a:extLst>
                <a:ext uri="{FF2B5EF4-FFF2-40B4-BE49-F238E27FC236}">
                  <a16:creationId xmlns:a16="http://schemas.microsoft.com/office/drawing/2014/main" id="{F02566EC-066C-80BB-52BA-CDC4C0A872AD}"/>
                </a:ext>
              </a:extLst>
            </p:cNvPr>
            <p:cNvSpPr>
              <a:spLocks noChangeShapeType="1"/>
            </p:cNvSpPr>
            <p:nvPr/>
          </p:nvSpPr>
          <p:spPr bwMode="auto">
            <a:xfrm flipH="1" flipV="1">
              <a:off x="3118" y="2726"/>
              <a:ext cx="9"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48" name="Freeform 913">
              <a:extLst>
                <a:ext uri="{FF2B5EF4-FFF2-40B4-BE49-F238E27FC236}">
                  <a16:creationId xmlns:a16="http://schemas.microsoft.com/office/drawing/2014/main" id="{F858DD92-354C-98F0-8417-FC06FA301CD3}"/>
                </a:ext>
              </a:extLst>
            </p:cNvPr>
            <p:cNvSpPr>
              <a:spLocks/>
            </p:cNvSpPr>
            <p:nvPr/>
          </p:nvSpPr>
          <p:spPr bwMode="auto">
            <a:xfrm>
              <a:off x="3086" y="2776"/>
              <a:ext cx="44" cy="25"/>
            </a:xfrm>
            <a:custGeom>
              <a:avLst/>
              <a:gdLst>
                <a:gd name="T0" fmla="*/ 43 w 44"/>
                <a:gd name="T1" fmla="*/ 24 h 25"/>
                <a:gd name="T2" fmla="*/ 25 w 44"/>
                <a:gd name="T3" fmla="*/ 6 h 25"/>
                <a:gd name="T4" fmla="*/ 0 w 44"/>
                <a:gd name="T5" fmla="*/ 0 h 25"/>
                <a:gd name="T6" fmla="*/ 0 60000 65536"/>
                <a:gd name="T7" fmla="*/ 0 60000 65536"/>
                <a:gd name="T8" fmla="*/ 0 60000 65536"/>
                <a:gd name="T9" fmla="*/ 0 w 44"/>
                <a:gd name="T10" fmla="*/ 0 h 25"/>
                <a:gd name="T11" fmla="*/ 44 w 44"/>
                <a:gd name="T12" fmla="*/ 25 h 25"/>
              </a:gdLst>
              <a:ahLst/>
              <a:cxnLst>
                <a:cxn ang="T6">
                  <a:pos x="T0" y="T1"/>
                </a:cxn>
                <a:cxn ang="T7">
                  <a:pos x="T2" y="T3"/>
                </a:cxn>
                <a:cxn ang="T8">
                  <a:pos x="T4" y="T5"/>
                </a:cxn>
              </a:cxnLst>
              <a:rect l="T9" t="T10" r="T11" b="T12"/>
              <a:pathLst>
                <a:path w="44" h="25">
                  <a:moveTo>
                    <a:pt x="43" y="24"/>
                  </a:moveTo>
                  <a:lnTo>
                    <a:pt x="25" y="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49" name="Line 910">
              <a:extLst>
                <a:ext uri="{FF2B5EF4-FFF2-40B4-BE49-F238E27FC236}">
                  <a16:creationId xmlns:a16="http://schemas.microsoft.com/office/drawing/2014/main" id="{ECDDA467-35DE-CD9E-E44B-EF2598A769F8}"/>
                </a:ext>
              </a:extLst>
            </p:cNvPr>
            <p:cNvSpPr>
              <a:spLocks noChangeShapeType="1"/>
            </p:cNvSpPr>
            <p:nvPr/>
          </p:nvSpPr>
          <p:spPr bwMode="auto">
            <a:xfrm flipV="1">
              <a:off x="3478" y="2386"/>
              <a:ext cx="3"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0" name="Line 911">
              <a:extLst>
                <a:ext uri="{FF2B5EF4-FFF2-40B4-BE49-F238E27FC236}">
                  <a16:creationId xmlns:a16="http://schemas.microsoft.com/office/drawing/2014/main" id="{DA781C1B-D552-8457-A277-6FC6AA0F11CF}"/>
                </a:ext>
              </a:extLst>
            </p:cNvPr>
            <p:cNvSpPr>
              <a:spLocks noChangeShapeType="1"/>
            </p:cNvSpPr>
            <p:nvPr/>
          </p:nvSpPr>
          <p:spPr bwMode="auto">
            <a:xfrm flipV="1">
              <a:off x="3428" y="2423"/>
              <a:ext cx="2"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1" name="Line 912">
              <a:extLst>
                <a:ext uri="{FF2B5EF4-FFF2-40B4-BE49-F238E27FC236}">
                  <a16:creationId xmlns:a16="http://schemas.microsoft.com/office/drawing/2014/main" id="{7BE22150-FD2A-8515-AA0A-995BAF37A7B3}"/>
                </a:ext>
              </a:extLst>
            </p:cNvPr>
            <p:cNvSpPr>
              <a:spLocks noChangeShapeType="1"/>
            </p:cNvSpPr>
            <p:nvPr/>
          </p:nvSpPr>
          <p:spPr bwMode="auto">
            <a:xfrm flipV="1">
              <a:off x="3475" y="2376"/>
              <a:ext cx="2"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2" name="Line 913">
              <a:extLst>
                <a:ext uri="{FF2B5EF4-FFF2-40B4-BE49-F238E27FC236}">
                  <a16:creationId xmlns:a16="http://schemas.microsoft.com/office/drawing/2014/main" id="{52633C9F-4202-36D1-4FF8-F58F51D21ECB}"/>
                </a:ext>
              </a:extLst>
            </p:cNvPr>
            <p:cNvSpPr>
              <a:spLocks noChangeShapeType="1"/>
            </p:cNvSpPr>
            <p:nvPr/>
          </p:nvSpPr>
          <p:spPr bwMode="auto">
            <a:xfrm flipV="1">
              <a:off x="3420" y="2417"/>
              <a:ext cx="2"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3" name="Line 914">
              <a:extLst>
                <a:ext uri="{FF2B5EF4-FFF2-40B4-BE49-F238E27FC236}">
                  <a16:creationId xmlns:a16="http://schemas.microsoft.com/office/drawing/2014/main" id="{7A8C7455-9FAA-AB78-6061-8A8427E0C292}"/>
                </a:ext>
              </a:extLst>
            </p:cNvPr>
            <p:cNvSpPr>
              <a:spLocks noChangeShapeType="1"/>
            </p:cNvSpPr>
            <p:nvPr/>
          </p:nvSpPr>
          <p:spPr bwMode="auto">
            <a:xfrm flipV="1">
              <a:off x="3468" y="2370"/>
              <a:ext cx="1"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4" name="Line 915">
              <a:extLst>
                <a:ext uri="{FF2B5EF4-FFF2-40B4-BE49-F238E27FC236}">
                  <a16:creationId xmlns:a16="http://schemas.microsoft.com/office/drawing/2014/main" id="{3B19258D-6F5C-3D29-AEA0-892403B78F4E}"/>
                </a:ext>
              </a:extLst>
            </p:cNvPr>
            <p:cNvSpPr>
              <a:spLocks noChangeShapeType="1"/>
            </p:cNvSpPr>
            <p:nvPr/>
          </p:nvSpPr>
          <p:spPr bwMode="auto">
            <a:xfrm flipV="1">
              <a:off x="3416" y="2408"/>
              <a:ext cx="1"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5" name="Line 916">
              <a:extLst>
                <a:ext uri="{FF2B5EF4-FFF2-40B4-BE49-F238E27FC236}">
                  <a16:creationId xmlns:a16="http://schemas.microsoft.com/office/drawing/2014/main" id="{D7578FF7-63AD-7955-EE44-677BAF58ECF2}"/>
                </a:ext>
              </a:extLst>
            </p:cNvPr>
            <p:cNvSpPr>
              <a:spLocks noChangeShapeType="1"/>
            </p:cNvSpPr>
            <p:nvPr/>
          </p:nvSpPr>
          <p:spPr bwMode="auto">
            <a:xfrm flipV="1">
              <a:off x="3459" y="2364"/>
              <a:ext cx="1"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6" name="Line 917">
              <a:extLst>
                <a:ext uri="{FF2B5EF4-FFF2-40B4-BE49-F238E27FC236}">
                  <a16:creationId xmlns:a16="http://schemas.microsoft.com/office/drawing/2014/main" id="{B381C316-1DA1-1BA6-9753-1A60DE9BC1B4}"/>
                </a:ext>
              </a:extLst>
            </p:cNvPr>
            <p:cNvSpPr>
              <a:spLocks noChangeShapeType="1"/>
            </p:cNvSpPr>
            <p:nvPr/>
          </p:nvSpPr>
          <p:spPr bwMode="auto">
            <a:xfrm flipV="1">
              <a:off x="3413" y="2396"/>
              <a:ext cx="3"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7" name="Line 918">
              <a:extLst>
                <a:ext uri="{FF2B5EF4-FFF2-40B4-BE49-F238E27FC236}">
                  <a16:creationId xmlns:a16="http://schemas.microsoft.com/office/drawing/2014/main" id="{571ECA90-9DD6-F6FF-7B96-E19F446EAF83}"/>
                </a:ext>
              </a:extLst>
            </p:cNvPr>
            <p:cNvSpPr>
              <a:spLocks noChangeShapeType="1"/>
            </p:cNvSpPr>
            <p:nvPr/>
          </p:nvSpPr>
          <p:spPr bwMode="auto">
            <a:xfrm flipV="1">
              <a:off x="3446" y="2362"/>
              <a:ext cx="3"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8" name="Line 919">
              <a:extLst>
                <a:ext uri="{FF2B5EF4-FFF2-40B4-BE49-F238E27FC236}">
                  <a16:creationId xmlns:a16="http://schemas.microsoft.com/office/drawing/2014/main" id="{E45E1D6F-B8C5-6B52-CA60-6D378C49F1B3}"/>
                </a:ext>
              </a:extLst>
            </p:cNvPr>
            <p:cNvSpPr>
              <a:spLocks noChangeShapeType="1"/>
            </p:cNvSpPr>
            <p:nvPr/>
          </p:nvSpPr>
          <p:spPr bwMode="auto">
            <a:xfrm flipV="1">
              <a:off x="3417" y="2367"/>
              <a:ext cx="13" cy="1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59" name="Line 920">
              <a:extLst>
                <a:ext uri="{FF2B5EF4-FFF2-40B4-BE49-F238E27FC236}">
                  <a16:creationId xmlns:a16="http://schemas.microsoft.com/office/drawing/2014/main" id="{0D8A3892-7943-111A-A46D-E8D6133DAECE}"/>
                </a:ext>
              </a:extLst>
            </p:cNvPr>
            <p:cNvSpPr>
              <a:spLocks noChangeShapeType="1"/>
            </p:cNvSpPr>
            <p:nvPr/>
          </p:nvSpPr>
          <p:spPr bwMode="auto">
            <a:xfrm flipV="1">
              <a:off x="3480" y="2399"/>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60" name="Line 921">
              <a:extLst>
                <a:ext uri="{FF2B5EF4-FFF2-40B4-BE49-F238E27FC236}">
                  <a16:creationId xmlns:a16="http://schemas.microsoft.com/office/drawing/2014/main" id="{0880F82B-DF82-415A-1FB9-B38DB6959B7C}"/>
                </a:ext>
              </a:extLst>
            </p:cNvPr>
            <p:cNvSpPr>
              <a:spLocks noChangeShapeType="1"/>
            </p:cNvSpPr>
            <p:nvPr/>
          </p:nvSpPr>
          <p:spPr bwMode="auto">
            <a:xfrm>
              <a:off x="3422" y="2458"/>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61" name="Line 922">
              <a:extLst>
                <a:ext uri="{FF2B5EF4-FFF2-40B4-BE49-F238E27FC236}">
                  <a16:creationId xmlns:a16="http://schemas.microsoft.com/office/drawing/2014/main" id="{8D55504D-F269-4178-FBE8-F33E76568D7D}"/>
                </a:ext>
              </a:extLst>
            </p:cNvPr>
            <p:cNvSpPr>
              <a:spLocks noChangeShapeType="1"/>
            </p:cNvSpPr>
            <p:nvPr/>
          </p:nvSpPr>
          <p:spPr bwMode="auto">
            <a:xfrm flipH="1">
              <a:off x="3425" y="2362"/>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62" name="Line 923">
              <a:extLst>
                <a:ext uri="{FF2B5EF4-FFF2-40B4-BE49-F238E27FC236}">
                  <a16:creationId xmlns:a16="http://schemas.microsoft.com/office/drawing/2014/main" id="{C06E69A6-4BC0-CA09-8CB6-30B24859B5A2}"/>
                </a:ext>
              </a:extLst>
            </p:cNvPr>
            <p:cNvSpPr>
              <a:spLocks noChangeShapeType="1"/>
            </p:cNvSpPr>
            <p:nvPr/>
          </p:nvSpPr>
          <p:spPr bwMode="auto">
            <a:xfrm>
              <a:off x="3425" y="2431"/>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63" name="Line 924">
              <a:extLst>
                <a:ext uri="{FF2B5EF4-FFF2-40B4-BE49-F238E27FC236}">
                  <a16:creationId xmlns:a16="http://schemas.microsoft.com/office/drawing/2014/main" id="{47DE380E-21FD-2D34-8379-6E70DBD8DB7A}"/>
                </a:ext>
              </a:extLst>
            </p:cNvPr>
            <p:cNvSpPr>
              <a:spLocks noChangeShapeType="1"/>
            </p:cNvSpPr>
            <p:nvPr/>
          </p:nvSpPr>
          <p:spPr bwMode="auto">
            <a:xfrm>
              <a:off x="3425" y="2438"/>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64" name="Freeform 929">
              <a:extLst>
                <a:ext uri="{FF2B5EF4-FFF2-40B4-BE49-F238E27FC236}">
                  <a16:creationId xmlns:a16="http://schemas.microsoft.com/office/drawing/2014/main" id="{A04D09C1-E785-197F-E037-868DC4969C3A}"/>
                </a:ext>
              </a:extLst>
            </p:cNvPr>
            <p:cNvSpPr>
              <a:spLocks/>
            </p:cNvSpPr>
            <p:nvPr/>
          </p:nvSpPr>
          <p:spPr bwMode="auto">
            <a:xfrm>
              <a:off x="3413" y="2362"/>
              <a:ext cx="71" cy="71"/>
            </a:xfrm>
            <a:custGeom>
              <a:avLst/>
              <a:gdLst>
                <a:gd name="T0" fmla="*/ 70 w 71"/>
                <a:gd name="T1" fmla="*/ 35 h 71"/>
                <a:gd name="T2" fmla="*/ 59 w 71"/>
                <a:gd name="T3" fmla="*/ 9 h 71"/>
                <a:gd name="T4" fmla="*/ 35 w 71"/>
                <a:gd name="T5" fmla="*/ 0 h 71"/>
                <a:gd name="T6" fmla="*/ 10 w 71"/>
                <a:gd name="T7" fmla="*/ 9 h 71"/>
                <a:gd name="T8" fmla="*/ 0 w 71"/>
                <a:gd name="T9" fmla="*/ 35 h 71"/>
                <a:gd name="T10" fmla="*/ 10 w 71"/>
                <a:gd name="T11" fmla="*/ 60 h 71"/>
                <a:gd name="T12" fmla="*/ 35 w 71"/>
                <a:gd name="T13" fmla="*/ 70 h 71"/>
                <a:gd name="T14" fmla="*/ 59 w 71"/>
                <a:gd name="T15" fmla="*/ 60 h 71"/>
                <a:gd name="T16" fmla="*/ 70 w 71"/>
                <a:gd name="T17" fmla="*/ 35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71"/>
                <a:gd name="T29" fmla="*/ 71 w 71"/>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71">
                  <a:moveTo>
                    <a:pt x="70" y="35"/>
                  </a:moveTo>
                  <a:lnTo>
                    <a:pt x="59" y="9"/>
                  </a:lnTo>
                  <a:lnTo>
                    <a:pt x="35" y="0"/>
                  </a:lnTo>
                  <a:lnTo>
                    <a:pt x="10" y="9"/>
                  </a:lnTo>
                  <a:lnTo>
                    <a:pt x="0" y="35"/>
                  </a:lnTo>
                  <a:lnTo>
                    <a:pt x="10" y="60"/>
                  </a:lnTo>
                  <a:lnTo>
                    <a:pt x="35" y="70"/>
                  </a:lnTo>
                  <a:lnTo>
                    <a:pt x="59" y="60"/>
                  </a:lnTo>
                  <a:lnTo>
                    <a:pt x="70" y="3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65" name="Freeform 930">
              <a:extLst>
                <a:ext uri="{FF2B5EF4-FFF2-40B4-BE49-F238E27FC236}">
                  <a16:creationId xmlns:a16="http://schemas.microsoft.com/office/drawing/2014/main" id="{56B9EFF0-0763-7AD1-F96C-3A877277EC71}"/>
                </a:ext>
              </a:extLst>
            </p:cNvPr>
            <p:cNvSpPr>
              <a:spLocks/>
            </p:cNvSpPr>
            <p:nvPr/>
          </p:nvSpPr>
          <p:spPr bwMode="auto">
            <a:xfrm>
              <a:off x="3416" y="2364"/>
              <a:ext cx="65" cy="66"/>
            </a:xfrm>
            <a:custGeom>
              <a:avLst/>
              <a:gdLst>
                <a:gd name="T0" fmla="*/ 64 w 65"/>
                <a:gd name="T1" fmla="*/ 33 h 66"/>
                <a:gd name="T2" fmla="*/ 55 w 65"/>
                <a:gd name="T3" fmla="*/ 9 h 66"/>
                <a:gd name="T4" fmla="*/ 32 w 65"/>
                <a:gd name="T5" fmla="*/ 0 h 66"/>
                <a:gd name="T6" fmla="*/ 9 w 65"/>
                <a:gd name="T7" fmla="*/ 9 h 66"/>
                <a:gd name="T8" fmla="*/ 0 w 65"/>
                <a:gd name="T9" fmla="*/ 33 h 66"/>
                <a:gd name="T10" fmla="*/ 9 w 65"/>
                <a:gd name="T11" fmla="*/ 56 h 66"/>
                <a:gd name="T12" fmla="*/ 32 w 65"/>
                <a:gd name="T13" fmla="*/ 65 h 66"/>
                <a:gd name="T14" fmla="*/ 55 w 65"/>
                <a:gd name="T15" fmla="*/ 56 h 66"/>
                <a:gd name="T16" fmla="*/ 64 w 65"/>
                <a:gd name="T17" fmla="*/ 33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66"/>
                <a:gd name="T29" fmla="*/ 65 w 65"/>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66">
                  <a:moveTo>
                    <a:pt x="64" y="33"/>
                  </a:moveTo>
                  <a:lnTo>
                    <a:pt x="55" y="9"/>
                  </a:lnTo>
                  <a:lnTo>
                    <a:pt x="32" y="0"/>
                  </a:lnTo>
                  <a:lnTo>
                    <a:pt x="9" y="9"/>
                  </a:lnTo>
                  <a:lnTo>
                    <a:pt x="0" y="33"/>
                  </a:lnTo>
                  <a:lnTo>
                    <a:pt x="9" y="56"/>
                  </a:lnTo>
                  <a:lnTo>
                    <a:pt x="32" y="65"/>
                  </a:lnTo>
                  <a:lnTo>
                    <a:pt x="55" y="56"/>
                  </a:lnTo>
                  <a:lnTo>
                    <a:pt x="64" y="3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66" name="Line 927">
              <a:extLst>
                <a:ext uri="{FF2B5EF4-FFF2-40B4-BE49-F238E27FC236}">
                  <a16:creationId xmlns:a16="http://schemas.microsoft.com/office/drawing/2014/main" id="{AD3A8AB7-5C0D-46CB-4C7D-93253E80D5A2}"/>
                </a:ext>
              </a:extLst>
            </p:cNvPr>
            <p:cNvSpPr>
              <a:spLocks noChangeShapeType="1"/>
            </p:cNvSpPr>
            <p:nvPr/>
          </p:nvSpPr>
          <p:spPr bwMode="auto">
            <a:xfrm>
              <a:off x="3422" y="2484"/>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67" name="Line 928">
              <a:extLst>
                <a:ext uri="{FF2B5EF4-FFF2-40B4-BE49-F238E27FC236}">
                  <a16:creationId xmlns:a16="http://schemas.microsoft.com/office/drawing/2014/main" id="{805B0E9D-8CDC-72EB-119E-56C202ED2A8D}"/>
                </a:ext>
              </a:extLst>
            </p:cNvPr>
            <p:cNvSpPr>
              <a:spLocks noChangeShapeType="1"/>
            </p:cNvSpPr>
            <p:nvPr/>
          </p:nvSpPr>
          <p:spPr bwMode="auto">
            <a:xfrm flipH="1">
              <a:off x="3298" y="2521"/>
              <a:ext cx="2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68" name="Freeform 933">
              <a:extLst>
                <a:ext uri="{FF2B5EF4-FFF2-40B4-BE49-F238E27FC236}">
                  <a16:creationId xmlns:a16="http://schemas.microsoft.com/office/drawing/2014/main" id="{3504441A-94A6-0BE8-ECF1-3917E80791D6}"/>
                </a:ext>
              </a:extLst>
            </p:cNvPr>
            <p:cNvSpPr>
              <a:spLocks/>
            </p:cNvSpPr>
            <p:nvPr/>
          </p:nvSpPr>
          <p:spPr bwMode="auto">
            <a:xfrm>
              <a:off x="3037" y="2603"/>
              <a:ext cx="27" cy="26"/>
            </a:xfrm>
            <a:custGeom>
              <a:avLst/>
              <a:gdLst>
                <a:gd name="T0" fmla="*/ 0 w 27"/>
                <a:gd name="T1" fmla="*/ 25 h 26"/>
                <a:gd name="T2" fmla="*/ 19 w 27"/>
                <a:gd name="T3" fmla="*/ 19 h 26"/>
                <a:gd name="T4" fmla="*/ 26 w 27"/>
                <a:gd name="T5" fmla="*/ 0 h 26"/>
                <a:gd name="T6" fmla="*/ 0 60000 65536"/>
                <a:gd name="T7" fmla="*/ 0 60000 65536"/>
                <a:gd name="T8" fmla="*/ 0 60000 65536"/>
                <a:gd name="T9" fmla="*/ 0 w 27"/>
                <a:gd name="T10" fmla="*/ 0 h 26"/>
                <a:gd name="T11" fmla="*/ 27 w 27"/>
                <a:gd name="T12" fmla="*/ 26 h 26"/>
              </a:gdLst>
              <a:ahLst/>
              <a:cxnLst>
                <a:cxn ang="T6">
                  <a:pos x="T0" y="T1"/>
                </a:cxn>
                <a:cxn ang="T7">
                  <a:pos x="T2" y="T3"/>
                </a:cxn>
                <a:cxn ang="T8">
                  <a:pos x="T4" y="T5"/>
                </a:cxn>
              </a:cxnLst>
              <a:rect l="T9" t="T10" r="T11" b="T12"/>
              <a:pathLst>
                <a:path w="27" h="26">
                  <a:moveTo>
                    <a:pt x="0" y="25"/>
                  </a:moveTo>
                  <a:lnTo>
                    <a:pt x="19" y="19"/>
                  </a:lnTo>
                  <a:lnTo>
                    <a:pt x="2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69" name="Line 930">
              <a:extLst>
                <a:ext uri="{FF2B5EF4-FFF2-40B4-BE49-F238E27FC236}">
                  <a16:creationId xmlns:a16="http://schemas.microsoft.com/office/drawing/2014/main" id="{43BA80DD-3DC9-D317-DB72-E8A928B51D81}"/>
                </a:ext>
              </a:extLst>
            </p:cNvPr>
            <p:cNvSpPr>
              <a:spLocks noChangeShapeType="1"/>
            </p:cNvSpPr>
            <p:nvPr/>
          </p:nvSpPr>
          <p:spPr bwMode="auto">
            <a:xfrm>
              <a:off x="3063" y="2582"/>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0" name="Line 931">
              <a:extLst>
                <a:ext uri="{FF2B5EF4-FFF2-40B4-BE49-F238E27FC236}">
                  <a16:creationId xmlns:a16="http://schemas.microsoft.com/office/drawing/2014/main" id="{81C3CFB4-12B8-593A-A479-B2904087FA38}"/>
                </a:ext>
              </a:extLst>
            </p:cNvPr>
            <p:cNvSpPr>
              <a:spLocks noChangeShapeType="1"/>
            </p:cNvSpPr>
            <p:nvPr/>
          </p:nvSpPr>
          <p:spPr bwMode="auto">
            <a:xfrm>
              <a:off x="3063" y="2582"/>
              <a:ext cx="0" cy="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1" name="Line 932">
              <a:extLst>
                <a:ext uri="{FF2B5EF4-FFF2-40B4-BE49-F238E27FC236}">
                  <a16:creationId xmlns:a16="http://schemas.microsoft.com/office/drawing/2014/main" id="{660B696E-50AF-8570-3C54-B511506E741A}"/>
                </a:ext>
              </a:extLst>
            </p:cNvPr>
            <p:cNvSpPr>
              <a:spLocks noChangeShapeType="1"/>
            </p:cNvSpPr>
            <p:nvPr/>
          </p:nvSpPr>
          <p:spPr bwMode="auto">
            <a:xfrm>
              <a:off x="3237" y="2667"/>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2" name="Line 933">
              <a:extLst>
                <a:ext uri="{FF2B5EF4-FFF2-40B4-BE49-F238E27FC236}">
                  <a16:creationId xmlns:a16="http://schemas.microsoft.com/office/drawing/2014/main" id="{DC87C6C7-AB34-5ECE-6F24-D45C05CCA5CE}"/>
                </a:ext>
              </a:extLst>
            </p:cNvPr>
            <p:cNvSpPr>
              <a:spLocks noChangeShapeType="1"/>
            </p:cNvSpPr>
            <p:nvPr/>
          </p:nvSpPr>
          <p:spPr bwMode="auto">
            <a:xfrm>
              <a:off x="3237" y="2613"/>
              <a:ext cx="0" cy="5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3" name="Line 934">
              <a:extLst>
                <a:ext uri="{FF2B5EF4-FFF2-40B4-BE49-F238E27FC236}">
                  <a16:creationId xmlns:a16="http://schemas.microsoft.com/office/drawing/2014/main" id="{48D30EF1-7480-612C-0315-EB40B2391F58}"/>
                </a:ext>
              </a:extLst>
            </p:cNvPr>
            <p:cNvSpPr>
              <a:spLocks noChangeShapeType="1"/>
            </p:cNvSpPr>
            <p:nvPr/>
          </p:nvSpPr>
          <p:spPr bwMode="auto">
            <a:xfrm flipH="1">
              <a:off x="3237" y="2596"/>
              <a:ext cx="5"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4" name="Line 935">
              <a:extLst>
                <a:ext uri="{FF2B5EF4-FFF2-40B4-BE49-F238E27FC236}">
                  <a16:creationId xmlns:a16="http://schemas.microsoft.com/office/drawing/2014/main" id="{7B01E591-0733-2976-1095-78BF6E578B8F}"/>
                </a:ext>
              </a:extLst>
            </p:cNvPr>
            <p:cNvSpPr>
              <a:spLocks noChangeShapeType="1"/>
            </p:cNvSpPr>
            <p:nvPr/>
          </p:nvSpPr>
          <p:spPr bwMode="auto">
            <a:xfrm flipV="1">
              <a:off x="3242" y="2528"/>
              <a:ext cx="56" cy="6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5" name="Line 936">
              <a:extLst>
                <a:ext uri="{FF2B5EF4-FFF2-40B4-BE49-F238E27FC236}">
                  <a16:creationId xmlns:a16="http://schemas.microsoft.com/office/drawing/2014/main" id="{B795D436-3FCE-7F5A-D25D-9A6825723369}"/>
                </a:ext>
              </a:extLst>
            </p:cNvPr>
            <p:cNvSpPr>
              <a:spLocks noChangeShapeType="1"/>
            </p:cNvSpPr>
            <p:nvPr/>
          </p:nvSpPr>
          <p:spPr bwMode="auto">
            <a:xfrm flipV="1">
              <a:off x="3196" y="2484"/>
              <a:ext cx="11"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6" name="Line 937">
              <a:extLst>
                <a:ext uri="{FF2B5EF4-FFF2-40B4-BE49-F238E27FC236}">
                  <a16:creationId xmlns:a16="http://schemas.microsoft.com/office/drawing/2014/main" id="{558BBA6E-ECDF-F5F7-B778-2227C4E44D63}"/>
                </a:ext>
              </a:extLst>
            </p:cNvPr>
            <p:cNvSpPr>
              <a:spLocks noChangeShapeType="1"/>
            </p:cNvSpPr>
            <p:nvPr/>
          </p:nvSpPr>
          <p:spPr bwMode="auto">
            <a:xfrm>
              <a:off x="3191" y="2489"/>
              <a:ext cx="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7" name="Line 938">
              <a:extLst>
                <a:ext uri="{FF2B5EF4-FFF2-40B4-BE49-F238E27FC236}">
                  <a16:creationId xmlns:a16="http://schemas.microsoft.com/office/drawing/2014/main" id="{18811AB2-D2FA-6BB1-1B92-3C4B65C4B1C7}"/>
                </a:ext>
              </a:extLst>
            </p:cNvPr>
            <p:cNvSpPr>
              <a:spLocks noChangeShapeType="1"/>
            </p:cNvSpPr>
            <p:nvPr/>
          </p:nvSpPr>
          <p:spPr bwMode="auto">
            <a:xfrm flipH="1">
              <a:off x="3318" y="2521"/>
              <a:ext cx="9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8" name="Line 939">
              <a:extLst>
                <a:ext uri="{FF2B5EF4-FFF2-40B4-BE49-F238E27FC236}">
                  <a16:creationId xmlns:a16="http://schemas.microsoft.com/office/drawing/2014/main" id="{8EB6E1F1-98C9-B259-CC1B-666FF4E85A70}"/>
                </a:ext>
              </a:extLst>
            </p:cNvPr>
            <p:cNvSpPr>
              <a:spLocks noChangeShapeType="1"/>
            </p:cNvSpPr>
            <p:nvPr/>
          </p:nvSpPr>
          <p:spPr bwMode="auto">
            <a:xfrm>
              <a:off x="3417" y="244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79" name="Line 940">
              <a:extLst>
                <a:ext uri="{FF2B5EF4-FFF2-40B4-BE49-F238E27FC236}">
                  <a16:creationId xmlns:a16="http://schemas.microsoft.com/office/drawing/2014/main" id="{4E65545C-92EE-76B4-20A1-749A1B5AF425}"/>
                </a:ext>
              </a:extLst>
            </p:cNvPr>
            <p:cNvSpPr>
              <a:spLocks noChangeShapeType="1"/>
            </p:cNvSpPr>
            <p:nvPr/>
          </p:nvSpPr>
          <p:spPr bwMode="auto">
            <a:xfrm>
              <a:off x="3417" y="244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80" name="Freeform 945">
              <a:extLst>
                <a:ext uri="{FF2B5EF4-FFF2-40B4-BE49-F238E27FC236}">
                  <a16:creationId xmlns:a16="http://schemas.microsoft.com/office/drawing/2014/main" id="{041C03BE-BE51-1BB6-579F-640644114371}"/>
                </a:ext>
              </a:extLst>
            </p:cNvPr>
            <p:cNvSpPr>
              <a:spLocks/>
            </p:cNvSpPr>
            <p:nvPr/>
          </p:nvSpPr>
          <p:spPr bwMode="auto">
            <a:xfrm>
              <a:off x="3420" y="2449"/>
              <a:ext cx="17" cy="17"/>
            </a:xfrm>
            <a:custGeom>
              <a:avLst/>
              <a:gdLst>
                <a:gd name="T0" fmla="*/ 16 w 17"/>
                <a:gd name="T1" fmla="*/ 16 h 17"/>
                <a:gd name="T2" fmla="*/ 16 w 17"/>
                <a:gd name="T3" fmla="*/ 0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81" name="Freeform 946">
              <a:extLst>
                <a:ext uri="{FF2B5EF4-FFF2-40B4-BE49-F238E27FC236}">
                  <a16:creationId xmlns:a16="http://schemas.microsoft.com/office/drawing/2014/main" id="{1D121E82-4BC4-F36E-6DF9-01AE4E224219}"/>
                </a:ext>
              </a:extLst>
            </p:cNvPr>
            <p:cNvSpPr>
              <a:spLocks/>
            </p:cNvSpPr>
            <p:nvPr/>
          </p:nvSpPr>
          <p:spPr bwMode="auto">
            <a:xfrm>
              <a:off x="3417" y="2438"/>
              <a:ext cx="17" cy="17"/>
            </a:xfrm>
            <a:custGeom>
              <a:avLst/>
              <a:gdLst>
                <a:gd name="T0" fmla="*/ 16 w 17"/>
                <a:gd name="T1" fmla="*/ 0 h 17"/>
                <a:gd name="T2" fmla="*/ 6 w 17"/>
                <a:gd name="T3" fmla="*/ 6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6" y="6"/>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82" name="Freeform 947">
              <a:extLst>
                <a:ext uri="{FF2B5EF4-FFF2-40B4-BE49-F238E27FC236}">
                  <a16:creationId xmlns:a16="http://schemas.microsoft.com/office/drawing/2014/main" id="{DC50D1D0-65F3-9614-CA65-936B518AB982}"/>
                </a:ext>
              </a:extLst>
            </p:cNvPr>
            <p:cNvSpPr>
              <a:spLocks/>
            </p:cNvSpPr>
            <p:nvPr/>
          </p:nvSpPr>
          <p:spPr bwMode="auto">
            <a:xfrm>
              <a:off x="3356" y="2428"/>
              <a:ext cx="33" cy="33"/>
            </a:xfrm>
            <a:custGeom>
              <a:avLst/>
              <a:gdLst>
                <a:gd name="T0" fmla="*/ 32 w 33"/>
                <a:gd name="T1" fmla="*/ 16 h 33"/>
                <a:gd name="T2" fmla="*/ 28 w 33"/>
                <a:gd name="T3" fmla="*/ 4 h 33"/>
                <a:gd name="T4" fmla="*/ 17 w 33"/>
                <a:gd name="T5" fmla="*/ 0 h 33"/>
                <a:gd name="T6" fmla="*/ 5 w 33"/>
                <a:gd name="T7" fmla="*/ 4 h 33"/>
                <a:gd name="T8" fmla="*/ 0 w 33"/>
                <a:gd name="T9" fmla="*/ 16 h 33"/>
                <a:gd name="T10" fmla="*/ 5 w 33"/>
                <a:gd name="T11" fmla="*/ 27 h 33"/>
                <a:gd name="T12" fmla="*/ 17 w 33"/>
                <a:gd name="T13" fmla="*/ 32 h 33"/>
                <a:gd name="T14" fmla="*/ 28 w 33"/>
                <a:gd name="T15" fmla="*/ 27 h 33"/>
                <a:gd name="T16" fmla="*/ 32 w 33"/>
                <a:gd name="T17" fmla="*/ 1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32" y="16"/>
                  </a:moveTo>
                  <a:lnTo>
                    <a:pt x="28" y="4"/>
                  </a:lnTo>
                  <a:lnTo>
                    <a:pt x="17" y="0"/>
                  </a:lnTo>
                  <a:lnTo>
                    <a:pt x="5" y="4"/>
                  </a:lnTo>
                  <a:lnTo>
                    <a:pt x="0" y="16"/>
                  </a:lnTo>
                  <a:lnTo>
                    <a:pt x="5" y="27"/>
                  </a:lnTo>
                  <a:lnTo>
                    <a:pt x="17" y="32"/>
                  </a:lnTo>
                  <a:lnTo>
                    <a:pt x="28" y="27"/>
                  </a:lnTo>
                  <a:lnTo>
                    <a:pt x="32"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83" name="Line 944">
              <a:extLst>
                <a:ext uri="{FF2B5EF4-FFF2-40B4-BE49-F238E27FC236}">
                  <a16:creationId xmlns:a16="http://schemas.microsoft.com/office/drawing/2014/main" id="{054CF84F-EF9B-B2D5-0332-26272703D552}"/>
                </a:ext>
              </a:extLst>
            </p:cNvPr>
            <p:cNvSpPr>
              <a:spLocks noChangeShapeType="1"/>
            </p:cNvSpPr>
            <p:nvPr/>
          </p:nvSpPr>
          <p:spPr bwMode="auto">
            <a:xfrm>
              <a:off x="3318" y="2463"/>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84" name="Line 945">
              <a:extLst>
                <a:ext uri="{FF2B5EF4-FFF2-40B4-BE49-F238E27FC236}">
                  <a16:creationId xmlns:a16="http://schemas.microsoft.com/office/drawing/2014/main" id="{D4BE52C3-3F7A-AA23-5C9C-2806647A3C01}"/>
                </a:ext>
              </a:extLst>
            </p:cNvPr>
            <p:cNvSpPr>
              <a:spLocks noChangeShapeType="1"/>
            </p:cNvSpPr>
            <p:nvPr/>
          </p:nvSpPr>
          <p:spPr bwMode="auto">
            <a:xfrm flipH="1">
              <a:off x="3306" y="2466"/>
              <a:ext cx="12"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85" name="Line 946">
              <a:extLst>
                <a:ext uri="{FF2B5EF4-FFF2-40B4-BE49-F238E27FC236}">
                  <a16:creationId xmlns:a16="http://schemas.microsoft.com/office/drawing/2014/main" id="{8B13F4EA-B5FC-5174-CCE8-12608006A500}"/>
                </a:ext>
              </a:extLst>
            </p:cNvPr>
            <p:cNvSpPr>
              <a:spLocks noChangeShapeType="1"/>
            </p:cNvSpPr>
            <p:nvPr/>
          </p:nvSpPr>
          <p:spPr bwMode="auto">
            <a:xfrm>
              <a:off x="3318" y="2458"/>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86" name="Line 947">
              <a:extLst>
                <a:ext uri="{FF2B5EF4-FFF2-40B4-BE49-F238E27FC236}">
                  <a16:creationId xmlns:a16="http://schemas.microsoft.com/office/drawing/2014/main" id="{777AB202-2BF5-5EEF-7613-83551C3E5F2A}"/>
                </a:ext>
              </a:extLst>
            </p:cNvPr>
            <p:cNvSpPr>
              <a:spLocks noChangeShapeType="1"/>
            </p:cNvSpPr>
            <p:nvPr/>
          </p:nvSpPr>
          <p:spPr bwMode="auto">
            <a:xfrm>
              <a:off x="3307" y="2464"/>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87" name="Line 948">
              <a:extLst>
                <a:ext uri="{FF2B5EF4-FFF2-40B4-BE49-F238E27FC236}">
                  <a16:creationId xmlns:a16="http://schemas.microsoft.com/office/drawing/2014/main" id="{B4F6AC80-E7D7-E56D-D52D-E57E0D0EFE10}"/>
                </a:ext>
              </a:extLst>
            </p:cNvPr>
            <p:cNvSpPr>
              <a:spLocks noChangeShapeType="1"/>
            </p:cNvSpPr>
            <p:nvPr/>
          </p:nvSpPr>
          <p:spPr bwMode="auto">
            <a:xfrm flipV="1">
              <a:off x="3306" y="2464"/>
              <a:ext cx="1"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88" name="Line 949">
              <a:extLst>
                <a:ext uri="{FF2B5EF4-FFF2-40B4-BE49-F238E27FC236}">
                  <a16:creationId xmlns:a16="http://schemas.microsoft.com/office/drawing/2014/main" id="{65B41032-628E-4CD6-9EC5-458EE15465DF}"/>
                </a:ext>
              </a:extLst>
            </p:cNvPr>
            <p:cNvSpPr>
              <a:spLocks noChangeShapeType="1"/>
            </p:cNvSpPr>
            <p:nvPr/>
          </p:nvSpPr>
          <p:spPr bwMode="auto">
            <a:xfrm flipV="1">
              <a:off x="3373" y="2379"/>
              <a:ext cx="15"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89" name="Line 950">
              <a:extLst>
                <a:ext uri="{FF2B5EF4-FFF2-40B4-BE49-F238E27FC236}">
                  <a16:creationId xmlns:a16="http://schemas.microsoft.com/office/drawing/2014/main" id="{A3D1199C-BFD5-AA7A-5E8A-E503E104A4ED}"/>
                </a:ext>
              </a:extLst>
            </p:cNvPr>
            <p:cNvSpPr>
              <a:spLocks noChangeShapeType="1"/>
            </p:cNvSpPr>
            <p:nvPr/>
          </p:nvSpPr>
          <p:spPr bwMode="auto">
            <a:xfrm>
              <a:off x="3356" y="2379"/>
              <a:ext cx="17"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90" name="Freeform 955">
              <a:extLst>
                <a:ext uri="{FF2B5EF4-FFF2-40B4-BE49-F238E27FC236}">
                  <a16:creationId xmlns:a16="http://schemas.microsoft.com/office/drawing/2014/main" id="{2AC01363-24FD-9EDC-DB92-D986FA3591F2}"/>
                </a:ext>
              </a:extLst>
            </p:cNvPr>
            <p:cNvSpPr>
              <a:spLocks/>
            </p:cNvSpPr>
            <p:nvPr/>
          </p:nvSpPr>
          <p:spPr bwMode="auto">
            <a:xfrm>
              <a:off x="3373" y="2425"/>
              <a:ext cx="17" cy="30"/>
            </a:xfrm>
            <a:custGeom>
              <a:avLst/>
              <a:gdLst>
                <a:gd name="T0" fmla="*/ 16 w 17"/>
                <a:gd name="T1" fmla="*/ 29 h 30"/>
                <a:gd name="T2" fmla="*/ 16 w 17"/>
                <a:gd name="T3" fmla="*/ 10 h 30"/>
                <a:gd name="T4" fmla="*/ 0 w 17"/>
                <a:gd name="T5" fmla="*/ 0 h 30"/>
                <a:gd name="T6" fmla="*/ 0 60000 65536"/>
                <a:gd name="T7" fmla="*/ 0 60000 65536"/>
                <a:gd name="T8" fmla="*/ 0 60000 65536"/>
                <a:gd name="T9" fmla="*/ 0 w 17"/>
                <a:gd name="T10" fmla="*/ 0 h 30"/>
                <a:gd name="T11" fmla="*/ 17 w 17"/>
                <a:gd name="T12" fmla="*/ 30 h 30"/>
              </a:gdLst>
              <a:ahLst/>
              <a:cxnLst>
                <a:cxn ang="T6">
                  <a:pos x="T0" y="T1"/>
                </a:cxn>
                <a:cxn ang="T7">
                  <a:pos x="T2" y="T3"/>
                </a:cxn>
                <a:cxn ang="T8">
                  <a:pos x="T4" y="T5"/>
                </a:cxn>
              </a:cxnLst>
              <a:rect l="T9" t="T10" r="T11" b="T12"/>
              <a:pathLst>
                <a:path w="17" h="30">
                  <a:moveTo>
                    <a:pt x="16" y="29"/>
                  </a:moveTo>
                  <a:lnTo>
                    <a:pt x="16" y="1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91" name="Line 952">
              <a:extLst>
                <a:ext uri="{FF2B5EF4-FFF2-40B4-BE49-F238E27FC236}">
                  <a16:creationId xmlns:a16="http://schemas.microsoft.com/office/drawing/2014/main" id="{14D94A01-FF3B-D97A-835F-B8E132A2D614}"/>
                </a:ext>
              </a:extLst>
            </p:cNvPr>
            <p:cNvSpPr>
              <a:spLocks noChangeShapeType="1"/>
            </p:cNvSpPr>
            <p:nvPr/>
          </p:nvSpPr>
          <p:spPr bwMode="auto">
            <a:xfrm>
              <a:off x="3333" y="2449"/>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92" name="Line 953">
              <a:extLst>
                <a:ext uri="{FF2B5EF4-FFF2-40B4-BE49-F238E27FC236}">
                  <a16:creationId xmlns:a16="http://schemas.microsoft.com/office/drawing/2014/main" id="{0B3C5A78-A9BE-1889-3E28-731595EFE64B}"/>
                </a:ext>
              </a:extLst>
            </p:cNvPr>
            <p:cNvSpPr>
              <a:spLocks noChangeShapeType="1"/>
            </p:cNvSpPr>
            <p:nvPr/>
          </p:nvSpPr>
          <p:spPr bwMode="auto">
            <a:xfrm>
              <a:off x="3356" y="2435"/>
              <a:ext cx="0"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93" name="Freeform 958">
              <a:extLst>
                <a:ext uri="{FF2B5EF4-FFF2-40B4-BE49-F238E27FC236}">
                  <a16:creationId xmlns:a16="http://schemas.microsoft.com/office/drawing/2014/main" id="{4E2A478F-9BF1-0B6D-AC12-DF2B110076DD}"/>
                </a:ext>
              </a:extLst>
            </p:cNvPr>
            <p:cNvSpPr>
              <a:spLocks/>
            </p:cNvSpPr>
            <p:nvPr/>
          </p:nvSpPr>
          <p:spPr bwMode="auto">
            <a:xfrm>
              <a:off x="3330" y="2449"/>
              <a:ext cx="17" cy="17"/>
            </a:xfrm>
            <a:custGeom>
              <a:avLst/>
              <a:gdLst>
                <a:gd name="T0" fmla="*/ 16 w 17"/>
                <a:gd name="T1" fmla="*/ 0 h 17"/>
                <a:gd name="T2" fmla="*/ 0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94" name="Line 955">
              <a:extLst>
                <a:ext uri="{FF2B5EF4-FFF2-40B4-BE49-F238E27FC236}">
                  <a16:creationId xmlns:a16="http://schemas.microsoft.com/office/drawing/2014/main" id="{7FEE960E-7F7D-FC2B-710C-33FB8F5F4DFA}"/>
                </a:ext>
              </a:extLst>
            </p:cNvPr>
            <p:cNvSpPr>
              <a:spLocks noChangeShapeType="1"/>
            </p:cNvSpPr>
            <p:nvPr/>
          </p:nvSpPr>
          <p:spPr bwMode="auto">
            <a:xfrm flipH="1">
              <a:off x="3356" y="2425"/>
              <a:ext cx="17"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95" name="Freeform 960">
              <a:extLst>
                <a:ext uri="{FF2B5EF4-FFF2-40B4-BE49-F238E27FC236}">
                  <a16:creationId xmlns:a16="http://schemas.microsoft.com/office/drawing/2014/main" id="{ADE0D440-2628-71F3-B870-F8192FF46546}"/>
                </a:ext>
              </a:extLst>
            </p:cNvPr>
            <p:cNvSpPr>
              <a:spLocks/>
            </p:cNvSpPr>
            <p:nvPr/>
          </p:nvSpPr>
          <p:spPr bwMode="auto">
            <a:xfrm>
              <a:off x="3410" y="2431"/>
              <a:ext cx="17" cy="17"/>
            </a:xfrm>
            <a:custGeom>
              <a:avLst/>
              <a:gdLst>
                <a:gd name="T0" fmla="*/ 16 w 17"/>
                <a:gd name="T1" fmla="*/ 0 h 17"/>
                <a:gd name="T2" fmla="*/ 4 w 17"/>
                <a:gd name="T3" fmla="*/ 4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4" y="4"/>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896" name="Line 957">
              <a:extLst>
                <a:ext uri="{FF2B5EF4-FFF2-40B4-BE49-F238E27FC236}">
                  <a16:creationId xmlns:a16="http://schemas.microsoft.com/office/drawing/2014/main" id="{C1B0D33E-1AF4-926C-B7D8-C81315EE73A8}"/>
                </a:ext>
              </a:extLst>
            </p:cNvPr>
            <p:cNvSpPr>
              <a:spLocks noChangeShapeType="1"/>
            </p:cNvSpPr>
            <p:nvPr/>
          </p:nvSpPr>
          <p:spPr bwMode="auto">
            <a:xfrm flipH="1">
              <a:off x="3417" y="2493"/>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97" name="Line 958">
              <a:extLst>
                <a:ext uri="{FF2B5EF4-FFF2-40B4-BE49-F238E27FC236}">
                  <a16:creationId xmlns:a16="http://schemas.microsoft.com/office/drawing/2014/main" id="{FD9789AF-05A1-4152-E2EB-2472200B7A33}"/>
                </a:ext>
              </a:extLst>
            </p:cNvPr>
            <p:cNvSpPr>
              <a:spLocks noChangeShapeType="1"/>
            </p:cNvSpPr>
            <p:nvPr/>
          </p:nvSpPr>
          <p:spPr bwMode="auto">
            <a:xfrm flipH="1">
              <a:off x="3417" y="2493"/>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98" name="Line 959">
              <a:extLst>
                <a:ext uri="{FF2B5EF4-FFF2-40B4-BE49-F238E27FC236}">
                  <a16:creationId xmlns:a16="http://schemas.microsoft.com/office/drawing/2014/main" id="{8B348938-1458-8A8F-C0DD-6296C2FF231F}"/>
                </a:ext>
              </a:extLst>
            </p:cNvPr>
            <p:cNvSpPr>
              <a:spLocks noChangeShapeType="1"/>
            </p:cNvSpPr>
            <p:nvPr/>
          </p:nvSpPr>
          <p:spPr bwMode="auto">
            <a:xfrm flipH="1">
              <a:off x="3410" y="2496"/>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899" name="Line 960">
              <a:extLst>
                <a:ext uri="{FF2B5EF4-FFF2-40B4-BE49-F238E27FC236}">
                  <a16:creationId xmlns:a16="http://schemas.microsoft.com/office/drawing/2014/main" id="{FFBD0F82-E61B-2B24-DE64-D2632C818710}"/>
                </a:ext>
              </a:extLst>
            </p:cNvPr>
            <p:cNvSpPr>
              <a:spLocks noChangeShapeType="1"/>
            </p:cNvSpPr>
            <p:nvPr/>
          </p:nvSpPr>
          <p:spPr bwMode="auto">
            <a:xfrm>
              <a:off x="3417" y="2493"/>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0" name="Line 961">
              <a:extLst>
                <a:ext uri="{FF2B5EF4-FFF2-40B4-BE49-F238E27FC236}">
                  <a16:creationId xmlns:a16="http://schemas.microsoft.com/office/drawing/2014/main" id="{027641BE-3C84-A715-3D5F-1FE7315CF41C}"/>
                </a:ext>
              </a:extLst>
            </p:cNvPr>
            <p:cNvSpPr>
              <a:spLocks noChangeShapeType="1"/>
            </p:cNvSpPr>
            <p:nvPr/>
          </p:nvSpPr>
          <p:spPr bwMode="auto">
            <a:xfrm flipV="1">
              <a:off x="3422" y="2484"/>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1" name="Freeform 966">
              <a:extLst>
                <a:ext uri="{FF2B5EF4-FFF2-40B4-BE49-F238E27FC236}">
                  <a16:creationId xmlns:a16="http://schemas.microsoft.com/office/drawing/2014/main" id="{001079BE-5598-239D-4053-0D0EE04A7391}"/>
                </a:ext>
              </a:extLst>
            </p:cNvPr>
            <p:cNvSpPr>
              <a:spLocks/>
            </p:cNvSpPr>
            <p:nvPr/>
          </p:nvSpPr>
          <p:spPr bwMode="auto">
            <a:xfrm>
              <a:off x="3420" y="2492"/>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902" name="Line 963">
              <a:extLst>
                <a:ext uri="{FF2B5EF4-FFF2-40B4-BE49-F238E27FC236}">
                  <a16:creationId xmlns:a16="http://schemas.microsoft.com/office/drawing/2014/main" id="{F87862A6-0A9C-D637-A418-8F82A03FF5E0}"/>
                </a:ext>
              </a:extLst>
            </p:cNvPr>
            <p:cNvSpPr>
              <a:spLocks noChangeShapeType="1"/>
            </p:cNvSpPr>
            <p:nvPr/>
          </p:nvSpPr>
          <p:spPr bwMode="auto">
            <a:xfrm>
              <a:off x="3333" y="2493"/>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3" name="Line 964">
              <a:extLst>
                <a:ext uri="{FF2B5EF4-FFF2-40B4-BE49-F238E27FC236}">
                  <a16:creationId xmlns:a16="http://schemas.microsoft.com/office/drawing/2014/main" id="{5ADB4167-BC69-D9BA-7C15-8D659AD0C8BF}"/>
                </a:ext>
              </a:extLst>
            </p:cNvPr>
            <p:cNvSpPr>
              <a:spLocks noChangeShapeType="1"/>
            </p:cNvSpPr>
            <p:nvPr/>
          </p:nvSpPr>
          <p:spPr bwMode="auto">
            <a:xfrm>
              <a:off x="3318" y="2480"/>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4" name="Line 965">
              <a:extLst>
                <a:ext uri="{FF2B5EF4-FFF2-40B4-BE49-F238E27FC236}">
                  <a16:creationId xmlns:a16="http://schemas.microsoft.com/office/drawing/2014/main" id="{BEC2C65C-E59E-B71F-1EBB-3F126DC02AB3}"/>
                </a:ext>
              </a:extLst>
            </p:cNvPr>
            <p:cNvSpPr>
              <a:spLocks noChangeShapeType="1"/>
            </p:cNvSpPr>
            <p:nvPr/>
          </p:nvSpPr>
          <p:spPr bwMode="auto">
            <a:xfrm flipH="1">
              <a:off x="3306" y="2477"/>
              <a:ext cx="12"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5" name="Line 966">
              <a:extLst>
                <a:ext uri="{FF2B5EF4-FFF2-40B4-BE49-F238E27FC236}">
                  <a16:creationId xmlns:a16="http://schemas.microsoft.com/office/drawing/2014/main" id="{9A99EEFC-D53C-E755-5D88-7B82CA733DD7}"/>
                </a:ext>
              </a:extLst>
            </p:cNvPr>
            <p:cNvSpPr>
              <a:spLocks noChangeShapeType="1"/>
            </p:cNvSpPr>
            <p:nvPr/>
          </p:nvSpPr>
          <p:spPr bwMode="auto">
            <a:xfrm>
              <a:off x="3318" y="2486"/>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6" name="Line 967">
              <a:extLst>
                <a:ext uri="{FF2B5EF4-FFF2-40B4-BE49-F238E27FC236}">
                  <a16:creationId xmlns:a16="http://schemas.microsoft.com/office/drawing/2014/main" id="{470585CF-945F-FE31-CFD0-E79BF5F33464}"/>
                </a:ext>
              </a:extLst>
            </p:cNvPr>
            <p:cNvSpPr>
              <a:spLocks noChangeShapeType="1"/>
            </p:cNvSpPr>
            <p:nvPr/>
          </p:nvSpPr>
          <p:spPr bwMode="auto">
            <a:xfrm flipH="1" flipV="1">
              <a:off x="3306" y="2477"/>
              <a:ext cx="1"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7" name="Line 968">
              <a:extLst>
                <a:ext uri="{FF2B5EF4-FFF2-40B4-BE49-F238E27FC236}">
                  <a16:creationId xmlns:a16="http://schemas.microsoft.com/office/drawing/2014/main" id="{A18DF699-906F-0A8A-10D4-679A1858ED23}"/>
                </a:ext>
              </a:extLst>
            </p:cNvPr>
            <p:cNvSpPr>
              <a:spLocks noChangeShapeType="1"/>
            </p:cNvSpPr>
            <p:nvPr/>
          </p:nvSpPr>
          <p:spPr bwMode="auto">
            <a:xfrm flipH="1">
              <a:off x="3307" y="2480"/>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08" name="Freeform 973">
              <a:extLst>
                <a:ext uri="{FF2B5EF4-FFF2-40B4-BE49-F238E27FC236}">
                  <a16:creationId xmlns:a16="http://schemas.microsoft.com/office/drawing/2014/main" id="{DB4E8EDA-AE59-D6F7-7B95-68D5685B3002}"/>
                </a:ext>
              </a:extLst>
            </p:cNvPr>
            <p:cNvSpPr>
              <a:spLocks/>
            </p:cNvSpPr>
            <p:nvPr/>
          </p:nvSpPr>
          <p:spPr bwMode="auto">
            <a:xfrm>
              <a:off x="3330" y="2492"/>
              <a:ext cx="17" cy="17"/>
            </a:xfrm>
            <a:custGeom>
              <a:avLst/>
              <a:gdLst>
                <a:gd name="T0" fmla="*/ 0 w 17"/>
                <a:gd name="T1" fmla="*/ 0 h 17"/>
                <a:gd name="T2" fmla="*/ 0 w 17"/>
                <a:gd name="T3" fmla="*/ 1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0" y="16"/>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909" name="Line 970">
              <a:extLst>
                <a:ext uri="{FF2B5EF4-FFF2-40B4-BE49-F238E27FC236}">
                  <a16:creationId xmlns:a16="http://schemas.microsoft.com/office/drawing/2014/main" id="{309937C2-0CDB-3C8C-D3D2-2A4C8BAED758}"/>
                </a:ext>
              </a:extLst>
            </p:cNvPr>
            <p:cNvSpPr>
              <a:spLocks noChangeShapeType="1"/>
            </p:cNvSpPr>
            <p:nvPr/>
          </p:nvSpPr>
          <p:spPr bwMode="auto">
            <a:xfrm flipV="1">
              <a:off x="3417" y="2446"/>
              <a:ext cx="0" cy="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10" name="Line 971">
              <a:extLst>
                <a:ext uri="{FF2B5EF4-FFF2-40B4-BE49-F238E27FC236}">
                  <a16:creationId xmlns:a16="http://schemas.microsoft.com/office/drawing/2014/main" id="{B2F4F385-1BCF-158C-3022-3122BFBEC6D2}"/>
                </a:ext>
              </a:extLst>
            </p:cNvPr>
            <p:cNvSpPr>
              <a:spLocks noChangeShapeType="1"/>
            </p:cNvSpPr>
            <p:nvPr/>
          </p:nvSpPr>
          <p:spPr bwMode="auto">
            <a:xfrm>
              <a:off x="3422" y="2452"/>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11" name="Line 972">
              <a:extLst>
                <a:ext uri="{FF2B5EF4-FFF2-40B4-BE49-F238E27FC236}">
                  <a16:creationId xmlns:a16="http://schemas.microsoft.com/office/drawing/2014/main" id="{58172266-DFAD-8F4D-77CF-E6703C382C6B}"/>
                </a:ext>
              </a:extLst>
            </p:cNvPr>
            <p:cNvSpPr>
              <a:spLocks noChangeShapeType="1"/>
            </p:cNvSpPr>
            <p:nvPr/>
          </p:nvSpPr>
          <p:spPr bwMode="auto">
            <a:xfrm flipV="1">
              <a:off x="3330" y="2452"/>
              <a:ext cx="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12" name="Line 973">
              <a:extLst>
                <a:ext uri="{FF2B5EF4-FFF2-40B4-BE49-F238E27FC236}">
                  <a16:creationId xmlns:a16="http://schemas.microsoft.com/office/drawing/2014/main" id="{F5AB0A9E-132D-F982-BB22-F64035D14F08}"/>
                </a:ext>
              </a:extLst>
            </p:cNvPr>
            <p:cNvSpPr>
              <a:spLocks noChangeShapeType="1"/>
            </p:cNvSpPr>
            <p:nvPr/>
          </p:nvSpPr>
          <p:spPr bwMode="auto">
            <a:xfrm flipV="1">
              <a:off x="3318" y="2458"/>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13" name="Line 974">
              <a:extLst>
                <a:ext uri="{FF2B5EF4-FFF2-40B4-BE49-F238E27FC236}">
                  <a16:creationId xmlns:a16="http://schemas.microsoft.com/office/drawing/2014/main" id="{621D9288-4401-751C-F1AB-C40B203D308C}"/>
                </a:ext>
              </a:extLst>
            </p:cNvPr>
            <p:cNvSpPr>
              <a:spLocks noChangeShapeType="1"/>
            </p:cNvSpPr>
            <p:nvPr/>
          </p:nvSpPr>
          <p:spPr bwMode="auto">
            <a:xfrm flipV="1">
              <a:off x="3307" y="2464"/>
              <a:ext cx="0"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14" name="Line 975">
              <a:extLst>
                <a:ext uri="{FF2B5EF4-FFF2-40B4-BE49-F238E27FC236}">
                  <a16:creationId xmlns:a16="http://schemas.microsoft.com/office/drawing/2014/main" id="{B31928D9-0E9B-FF2C-CE95-C4F34AC9A0FB}"/>
                </a:ext>
              </a:extLst>
            </p:cNvPr>
            <p:cNvSpPr>
              <a:spLocks noChangeShapeType="1"/>
            </p:cNvSpPr>
            <p:nvPr/>
          </p:nvSpPr>
          <p:spPr bwMode="auto">
            <a:xfrm flipV="1">
              <a:off x="3306" y="2466"/>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15" name="Line 976">
              <a:extLst>
                <a:ext uri="{FF2B5EF4-FFF2-40B4-BE49-F238E27FC236}">
                  <a16:creationId xmlns:a16="http://schemas.microsoft.com/office/drawing/2014/main" id="{79C91503-BA28-3926-6384-F65A1293FAA5}"/>
                </a:ext>
              </a:extLst>
            </p:cNvPr>
            <p:cNvSpPr>
              <a:spLocks noChangeShapeType="1"/>
            </p:cNvSpPr>
            <p:nvPr/>
          </p:nvSpPr>
          <p:spPr bwMode="auto">
            <a:xfrm>
              <a:off x="3613" y="2448"/>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16" name="Freeform 981">
              <a:extLst>
                <a:ext uri="{FF2B5EF4-FFF2-40B4-BE49-F238E27FC236}">
                  <a16:creationId xmlns:a16="http://schemas.microsoft.com/office/drawing/2014/main" id="{B331956B-7581-C25F-EC56-B818DA5F47A3}"/>
                </a:ext>
              </a:extLst>
            </p:cNvPr>
            <p:cNvSpPr>
              <a:spLocks/>
            </p:cNvSpPr>
            <p:nvPr/>
          </p:nvSpPr>
          <p:spPr bwMode="auto">
            <a:xfrm>
              <a:off x="3436" y="2458"/>
              <a:ext cx="17" cy="17"/>
            </a:xfrm>
            <a:custGeom>
              <a:avLst/>
              <a:gdLst>
                <a:gd name="T0" fmla="*/ 16 w 17"/>
                <a:gd name="T1" fmla="*/ 16 h 17"/>
                <a:gd name="T2" fmla="*/ 16 w 17"/>
                <a:gd name="T3" fmla="*/ 10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1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917" name="Freeform 982">
              <a:extLst>
                <a:ext uri="{FF2B5EF4-FFF2-40B4-BE49-F238E27FC236}">
                  <a16:creationId xmlns:a16="http://schemas.microsoft.com/office/drawing/2014/main" id="{057998F0-3617-9090-D7F3-F6B2DFDB8718}"/>
                </a:ext>
              </a:extLst>
            </p:cNvPr>
            <p:cNvSpPr>
              <a:spLocks/>
            </p:cNvSpPr>
            <p:nvPr/>
          </p:nvSpPr>
          <p:spPr bwMode="auto">
            <a:xfrm>
              <a:off x="3436" y="2481"/>
              <a:ext cx="17" cy="17"/>
            </a:xfrm>
            <a:custGeom>
              <a:avLst/>
              <a:gdLst>
                <a:gd name="T0" fmla="*/ 0 w 17"/>
                <a:gd name="T1" fmla="*/ 16 h 17"/>
                <a:gd name="T2" fmla="*/ 16 w 17"/>
                <a:gd name="T3" fmla="*/ 1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918" name="Freeform 983">
              <a:extLst>
                <a:ext uri="{FF2B5EF4-FFF2-40B4-BE49-F238E27FC236}">
                  <a16:creationId xmlns:a16="http://schemas.microsoft.com/office/drawing/2014/main" id="{A5F4AF4F-EAA4-C408-16E3-FE643A810808}"/>
                </a:ext>
              </a:extLst>
            </p:cNvPr>
            <p:cNvSpPr>
              <a:spLocks/>
            </p:cNvSpPr>
            <p:nvPr/>
          </p:nvSpPr>
          <p:spPr bwMode="auto">
            <a:xfrm>
              <a:off x="3436" y="2481"/>
              <a:ext cx="17" cy="17"/>
            </a:xfrm>
            <a:custGeom>
              <a:avLst/>
              <a:gdLst>
                <a:gd name="T0" fmla="*/ 0 w 17"/>
                <a:gd name="T1" fmla="*/ 16 h 17"/>
                <a:gd name="T2" fmla="*/ 16 w 17"/>
                <a:gd name="T3" fmla="*/ 1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919" name="Line 980">
              <a:extLst>
                <a:ext uri="{FF2B5EF4-FFF2-40B4-BE49-F238E27FC236}">
                  <a16:creationId xmlns:a16="http://schemas.microsoft.com/office/drawing/2014/main" id="{616CDF00-FEAE-136F-4EB9-522A740B7E46}"/>
                </a:ext>
              </a:extLst>
            </p:cNvPr>
            <p:cNvSpPr>
              <a:spLocks noChangeShapeType="1"/>
            </p:cNvSpPr>
            <p:nvPr/>
          </p:nvSpPr>
          <p:spPr bwMode="auto">
            <a:xfrm>
              <a:off x="3437" y="2461"/>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0" name="Line 981">
              <a:extLst>
                <a:ext uri="{FF2B5EF4-FFF2-40B4-BE49-F238E27FC236}">
                  <a16:creationId xmlns:a16="http://schemas.microsoft.com/office/drawing/2014/main" id="{A72AA26B-F7B5-1284-73E3-69E1CCF30173}"/>
                </a:ext>
              </a:extLst>
            </p:cNvPr>
            <p:cNvSpPr>
              <a:spLocks noChangeShapeType="1"/>
            </p:cNvSpPr>
            <p:nvPr/>
          </p:nvSpPr>
          <p:spPr bwMode="auto">
            <a:xfrm flipV="1">
              <a:off x="2921" y="1768"/>
              <a:ext cx="2"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1" name="Line 982">
              <a:extLst>
                <a:ext uri="{FF2B5EF4-FFF2-40B4-BE49-F238E27FC236}">
                  <a16:creationId xmlns:a16="http://schemas.microsoft.com/office/drawing/2014/main" id="{D9C7A2AE-AF24-7F8F-5EA8-F53D2E9B42FB}"/>
                </a:ext>
              </a:extLst>
            </p:cNvPr>
            <p:cNvSpPr>
              <a:spLocks noChangeShapeType="1"/>
            </p:cNvSpPr>
            <p:nvPr/>
          </p:nvSpPr>
          <p:spPr bwMode="auto">
            <a:xfrm>
              <a:off x="2476" y="1814"/>
              <a:ext cx="87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2" name="Line 983">
              <a:extLst>
                <a:ext uri="{FF2B5EF4-FFF2-40B4-BE49-F238E27FC236}">
                  <a16:creationId xmlns:a16="http://schemas.microsoft.com/office/drawing/2014/main" id="{1C56831F-DBE0-A394-6447-051B0B8A5521}"/>
                </a:ext>
              </a:extLst>
            </p:cNvPr>
            <p:cNvSpPr>
              <a:spLocks noChangeShapeType="1"/>
            </p:cNvSpPr>
            <p:nvPr/>
          </p:nvSpPr>
          <p:spPr bwMode="auto">
            <a:xfrm>
              <a:off x="2350" y="1743"/>
              <a:ext cx="11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3" name="Line 984">
              <a:extLst>
                <a:ext uri="{FF2B5EF4-FFF2-40B4-BE49-F238E27FC236}">
                  <a16:creationId xmlns:a16="http://schemas.microsoft.com/office/drawing/2014/main" id="{2BCCF7FC-3EE8-2338-E01E-0F93C8A76DB9}"/>
                </a:ext>
              </a:extLst>
            </p:cNvPr>
            <p:cNvSpPr>
              <a:spLocks noChangeShapeType="1"/>
            </p:cNvSpPr>
            <p:nvPr/>
          </p:nvSpPr>
          <p:spPr bwMode="auto">
            <a:xfrm>
              <a:off x="2476" y="1858"/>
              <a:ext cx="87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4" name="Line 985">
              <a:extLst>
                <a:ext uri="{FF2B5EF4-FFF2-40B4-BE49-F238E27FC236}">
                  <a16:creationId xmlns:a16="http://schemas.microsoft.com/office/drawing/2014/main" id="{92CBC4D1-9A80-058C-48D5-32C227D3A254}"/>
                </a:ext>
              </a:extLst>
            </p:cNvPr>
            <p:cNvSpPr>
              <a:spLocks noChangeShapeType="1"/>
            </p:cNvSpPr>
            <p:nvPr/>
          </p:nvSpPr>
          <p:spPr bwMode="auto">
            <a:xfrm>
              <a:off x="1940" y="2133"/>
              <a:ext cx="0" cy="114"/>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5" name="Line 986">
              <a:extLst>
                <a:ext uri="{FF2B5EF4-FFF2-40B4-BE49-F238E27FC236}">
                  <a16:creationId xmlns:a16="http://schemas.microsoft.com/office/drawing/2014/main" id="{E7766DAD-D1FF-18F6-C2DD-12708CE6EB34}"/>
                </a:ext>
              </a:extLst>
            </p:cNvPr>
            <p:cNvSpPr>
              <a:spLocks noChangeShapeType="1"/>
            </p:cNvSpPr>
            <p:nvPr/>
          </p:nvSpPr>
          <p:spPr bwMode="auto">
            <a:xfrm flipH="1">
              <a:off x="2210" y="1714"/>
              <a:ext cx="92" cy="194"/>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6" name="Line 987">
              <a:extLst>
                <a:ext uri="{FF2B5EF4-FFF2-40B4-BE49-F238E27FC236}">
                  <a16:creationId xmlns:a16="http://schemas.microsoft.com/office/drawing/2014/main" id="{39ACAB11-99B9-97BA-605A-8B0DAD421386}"/>
                </a:ext>
              </a:extLst>
            </p:cNvPr>
            <p:cNvSpPr>
              <a:spLocks noChangeShapeType="1"/>
            </p:cNvSpPr>
            <p:nvPr/>
          </p:nvSpPr>
          <p:spPr bwMode="auto">
            <a:xfrm flipH="1">
              <a:off x="2198" y="1908"/>
              <a:ext cx="12" cy="6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7" name="Line 988">
              <a:extLst>
                <a:ext uri="{FF2B5EF4-FFF2-40B4-BE49-F238E27FC236}">
                  <a16:creationId xmlns:a16="http://schemas.microsoft.com/office/drawing/2014/main" id="{8990482B-A597-2ACC-6D8E-058767EBA7B5}"/>
                </a:ext>
              </a:extLst>
            </p:cNvPr>
            <p:cNvSpPr>
              <a:spLocks noChangeShapeType="1"/>
            </p:cNvSpPr>
            <p:nvPr/>
          </p:nvSpPr>
          <p:spPr bwMode="auto">
            <a:xfrm>
              <a:off x="2688" y="1858"/>
              <a:ext cx="0" cy="7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8" name="Line 989">
              <a:extLst>
                <a:ext uri="{FF2B5EF4-FFF2-40B4-BE49-F238E27FC236}">
                  <a16:creationId xmlns:a16="http://schemas.microsoft.com/office/drawing/2014/main" id="{6AC1B7EC-1137-F8C2-B025-2E0EA64B19BD}"/>
                </a:ext>
              </a:extLst>
            </p:cNvPr>
            <p:cNvSpPr>
              <a:spLocks noChangeShapeType="1"/>
            </p:cNvSpPr>
            <p:nvPr/>
          </p:nvSpPr>
          <p:spPr bwMode="auto">
            <a:xfrm>
              <a:off x="2476" y="1814"/>
              <a:ext cx="0"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29" name="Line 990">
              <a:extLst>
                <a:ext uri="{FF2B5EF4-FFF2-40B4-BE49-F238E27FC236}">
                  <a16:creationId xmlns:a16="http://schemas.microsoft.com/office/drawing/2014/main" id="{E7297399-4954-2578-4634-B22A60A7CE64}"/>
                </a:ext>
              </a:extLst>
            </p:cNvPr>
            <p:cNvSpPr>
              <a:spLocks noChangeShapeType="1"/>
            </p:cNvSpPr>
            <p:nvPr/>
          </p:nvSpPr>
          <p:spPr bwMode="auto">
            <a:xfrm>
              <a:off x="2564" y="2008"/>
              <a:ext cx="5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0" name="Line 991">
              <a:extLst>
                <a:ext uri="{FF2B5EF4-FFF2-40B4-BE49-F238E27FC236}">
                  <a16:creationId xmlns:a16="http://schemas.microsoft.com/office/drawing/2014/main" id="{A3A8DCA1-FF97-3C71-A468-8924812B825B}"/>
                </a:ext>
              </a:extLst>
            </p:cNvPr>
            <p:cNvSpPr>
              <a:spLocks noChangeShapeType="1"/>
            </p:cNvSpPr>
            <p:nvPr/>
          </p:nvSpPr>
          <p:spPr bwMode="auto">
            <a:xfrm>
              <a:off x="2476" y="1933"/>
              <a:ext cx="88" cy="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1" name="Line 992">
              <a:extLst>
                <a:ext uri="{FF2B5EF4-FFF2-40B4-BE49-F238E27FC236}">
                  <a16:creationId xmlns:a16="http://schemas.microsoft.com/office/drawing/2014/main" id="{6837ACC7-C925-4F1E-FE68-39213782AA3B}"/>
                </a:ext>
              </a:extLst>
            </p:cNvPr>
            <p:cNvSpPr>
              <a:spLocks noChangeShapeType="1"/>
            </p:cNvSpPr>
            <p:nvPr/>
          </p:nvSpPr>
          <p:spPr bwMode="auto">
            <a:xfrm flipH="1" flipV="1">
              <a:off x="2898" y="1824"/>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2" name="Line 993">
              <a:extLst>
                <a:ext uri="{FF2B5EF4-FFF2-40B4-BE49-F238E27FC236}">
                  <a16:creationId xmlns:a16="http://schemas.microsoft.com/office/drawing/2014/main" id="{5B2083A4-FFD8-860C-3AA8-32B6C84A9E0C}"/>
                </a:ext>
              </a:extLst>
            </p:cNvPr>
            <p:cNvSpPr>
              <a:spLocks noChangeShapeType="1"/>
            </p:cNvSpPr>
            <p:nvPr/>
          </p:nvSpPr>
          <p:spPr bwMode="auto">
            <a:xfrm flipV="1">
              <a:off x="2476" y="1768"/>
              <a:ext cx="0" cy="4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3" name="Line 994">
              <a:extLst>
                <a:ext uri="{FF2B5EF4-FFF2-40B4-BE49-F238E27FC236}">
                  <a16:creationId xmlns:a16="http://schemas.microsoft.com/office/drawing/2014/main" id="{A3E2E412-AAAE-2CEB-597B-15A6287FBE7D}"/>
                </a:ext>
              </a:extLst>
            </p:cNvPr>
            <p:cNvSpPr>
              <a:spLocks noChangeShapeType="1"/>
            </p:cNvSpPr>
            <p:nvPr/>
          </p:nvSpPr>
          <p:spPr bwMode="auto">
            <a:xfrm>
              <a:off x="2537" y="1743"/>
              <a:ext cx="0" cy="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4" name="Line 995">
              <a:extLst>
                <a:ext uri="{FF2B5EF4-FFF2-40B4-BE49-F238E27FC236}">
                  <a16:creationId xmlns:a16="http://schemas.microsoft.com/office/drawing/2014/main" id="{C8787020-8A3B-362D-A782-158C80B506F0}"/>
                </a:ext>
              </a:extLst>
            </p:cNvPr>
            <p:cNvSpPr>
              <a:spLocks noChangeShapeType="1"/>
            </p:cNvSpPr>
            <p:nvPr/>
          </p:nvSpPr>
          <p:spPr bwMode="auto">
            <a:xfrm>
              <a:off x="2923" y="1806"/>
              <a:ext cx="0" cy="8"/>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5" name="Line 996">
              <a:extLst>
                <a:ext uri="{FF2B5EF4-FFF2-40B4-BE49-F238E27FC236}">
                  <a16:creationId xmlns:a16="http://schemas.microsoft.com/office/drawing/2014/main" id="{36EC3E17-DBFC-1D4F-5F8D-26AB93B531C4}"/>
                </a:ext>
              </a:extLst>
            </p:cNvPr>
            <p:cNvSpPr>
              <a:spLocks noChangeShapeType="1"/>
            </p:cNvSpPr>
            <p:nvPr/>
          </p:nvSpPr>
          <p:spPr bwMode="auto">
            <a:xfrm>
              <a:off x="2921" y="1806"/>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6" name="Line 997">
              <a:extLst>
                <a:ext uri="{FF2B5EF4-FFF2-40B4-BE49-F238E27FC236}">
                  <a16:creationId xmlns:a16="http://schemas.microsoft.com/office/drawing/2014/main" id="{608A766C-C9DE-11EA-7504-EC91C0CB5CC2}"/>
                </a:ext>
              </a:extLst>
            </p:cNvPr>
            <p:cNvSpPr>
              <a:spLocks noChangeShapeType="1"/>
            </p:cNvSpPr>
            <p:nvPr/>
          </p:nvSpPr>
          <p:spPr bwMode="auto">
            <a:xfrm>
              <a:off x="2920" y="1806"/>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7" name="Line 998">
              <a:extLst>
                <a:ext uri="{FF2B5EF4-FFF2-40B4-BE49-F238E27FC236}">
                  <a16:creationId xmlns:a16="http://schemas.microsoft.com/office/drawing/2014/main" id="{69699CB3-9F73-D81C-20C5-CCCB0B378866}"/>
                </a:ext>
              </a:extLst>
            </p:cNvPr>
            <p:cNvSpPr>
              <a:spLocks noChangeShapeType="1"/>
            </p:cNvSpPr>
            <p:nvPr/>
          </p:nvSpPr>
          <p:spPr bwMode="auto">
            <a:xfrm>
              <a:off x="2923" y="1777"/>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8" name="Line 999">
              <a:extLst>
                <a:ext uri="{FF2B5EF4-FFF2-40B4-BE49-F238E27FC236}">
                  <a16:creationId xmlns:a16="http://schemas.microsoft.com/office/drawing/2014/main" id="{6664B1B1-0F36-AF61-4669-D49FD749A91F}"/>
                </a:ext>
              </a:extLst>
            </p:cNvPr>
            <p:cNvSpPr>
              <a:spLocks noChangeShapeType="1"/>
            </p:cNvSpPr>
            <p:nvPr/>
          </p:nvSpPr>
          <p:spPr bwMode="auto">
            <a:xfrm>
              <a:off x="2921" y="1768"/>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39" name="Line 1000">
              <a:extLst>
                <a:ext uri="{FF2B5EF4-FFF2-40B4-BE49-F238E27FC236}">
                  <a16:creationId xmlns:a16="http://schemas.microsoft.com/office/drawing/2014/main" id="{84667D4E-43B3-B48F-DED6-6F244BBF8203}"/>
                </a:ext>
              </a:extLst>
            </p:cNvPr>
            <p:cNvSpPr>
              <a:spLocks noChangeShapeType="1"/>
            </p:cNvSpPr>
            <p:nvPr/>
          </p:nvSpPr>
          <p:spPr bwMode="auto">
            <a:xfrm>
              <a:off x="2904" y="1768"/>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0" name="Line 1001">
              <a:extLst>
                <a:ext uri="{FF2B5EF4-FFF2-40B4-BE49-F238E27FC236}">
                  <a16:creationId xmlns:a16="http://schemas.microsoft.com/office/drawing/2014/main" id="{A049DF3A-545C-1E67-4794-9E1B4A01ED12}"/>
                </a:ext>
              </a:extLst>
            </p:cNvPr>
            <p:cNvSpPr>
              <a:spLocks noChangeShapeType="1"/>
            </p:cNvSpPr>
            <p:nvPr/>
          </p:nvSpPr>
          <p:spPr bwMode="auto">
            <a:xfrm>
              <a:off x="2904" y="1775"/>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1" name="Freeform 1006">
              <a:extLst>
                <a:ext uri="{FF2B5EF4-FFF2-40B4-BE49-F238E27FC236}">
                  <a16:creationId xmlns:a16="http://schemas.microsoft.com/office/drawing/2014/main" id="{86F1B8DF-F069-C4D2-D630-C36380E8B226}"/>
                </a:ext>
              </a:extLst>
            </p:cNvPr>
            <p:cNvSpPr>
              <a:spLocks/>
            </p:cNvSpPr>
            <p:nvPr/>
          </p:nvSpPr>
          <p:spPr bwMode="auto">
            <a:xfrm>
              <a:off x="2903" y="1776"/>
              <a:ext cx="26" cy="17"/>
            </a:xfrm>
            <a:custGeom>
              <a:avLst/>
              <a:gdLst>
                <a:gd name="T0" fmla="*/ 1 w 26"/>
                <a:gd name="T1" fmla="*/ 0 h 17"/>
                <a:gd name="T2" fmla="*/ 0 w 26"/>
                <a:gd name="T3" fmla="*/ 16 h 17"/>
                <a:gd name="T4" fmla="*/ 25 w 26"/>
                <a:gd name="T5" fmla="*/ 16 h 17"/>
                <a:gd name="T6" fmla="*/ 0 60000 65536"/>
                <a:gd name="T7" fmla="*/ 0 60000 65536"/>
                <a:gd name="T8" fmla="*/ 0 60000 65536"/>
                <a:gd name="T9" fmla="*/ 0 w 26"/>
                <a:gd name="T10" fmla="*/ 0 h 17"/>
                <a:gd name="T11" fmla="*/ 26 w 26"/>
                <a:gd name="T12" fmla="*/ 17 h 17"/>
              </a:gdLst>
              <a:ahLst/>
              <a:cxnLst>
                <a:cxn ang="T6">
                  <a:pos x="T0" y="T1"/>
                </a:cxn>
                <a:cxn ang="T7">
                  <a:pos x="T2" y="T3"/>
                </a:cxn>
                <a:cxn ang="T8">
                  <a:pos x="T4" y="T5"/>
                </a:cxn>
              </a:cxnLst>
              <a:rect l="T9" t="T10" r="T11" b="T12"/>
              <a:pathLst>
                <a:path w="26" h="17">
                  <a:moveTo>
                    <a:pt x="1" y="0"/>
                  </a:moveTo>
                  <a:lnTo>
                    <a:pt x="0" y="16"/>
                  </a:lnTo>
                  <a:lnTo>
                    <a:pt x="25"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40942" name="Line 1003">
              <a:extLst>
                <a:ext uri="{FF2B5EF4-FFF2-40B4-BE49-F238E27FC236}">
                  <a16:creationId xmlns:a16="http://schemas.microsoft.com/office/drawing/2014/main" id="{A5ADAF20-AC01-374A-B1AA-1162E736755B}"/>
                </a:ext>
              </a:extLst>
            </p:cNvPr>
            <p:cNvSpPr>
              <a:spLocks noChangeShapeType="1"/>
            </p:cNvSpPr>
            <p:nvPr/>
          </p:nvSpPr>
          <p:spPr bwMode="auto">
            <a:xfrm>
              <a:off x="2903" y="1777"/>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3" name="Line 1004">
              <a:extLst>
                <a:ext uri="{FF2B5EF4-FFF2-40B4-BE49-F238E27FC236}">
                  <a16:creationId xmlns:a16="http://schemas.microsoft.com/office/drawing/2014/main" id="{CEE4FE0D-F93C-8470-6C5C-D6CD730A8831}"/>
                </a:ext>
              </a:extLst>
            </p:cNvPr>
            <p:cNvSpPr>
              <a:spLocks noChangeShapeType="1"/>
            </p:cNvSpPr>
            <p:nvPr/>
          </p:nvSpPr>
          <p:spPr bwMode="auto">
            <a:xfrm>
              <a:off x="2903" y="1806"/>
              <a:ext cx="0" cy="8"/>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4" name="Line 1005">
              <a:extLst>
                <a:ext uri="{FF2B5EF4-FFF2-40B4-BE49-F238E27FC236}">
                  <a16:creationId xmlns:a16="http://schemas.microsoft.com/office/drawing/2014/main" id="{FBE81C2D-299C-DAAF-93EB-E21F1E6DE8E6}"/>
                </a:ext>
              </a:extLst>
            </p:cNvPr>
            <p:cNvSpPr>
              <a:spLocks noChangeShapeType="1"/>
            </p:cNvSpPr>
            <p:nvPr/>
          </p:nvSpPr>
          <p:spPr bwMode="auto">
            <a:xfrm>
              <a:off x="2903" y="1806"/>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5" name="Line 1006">
              <a:extLst>
                <a:ext uri="{FF2B5EF4-FFF2-40B4-BE49-F238E27FC236}">
                  <a16:creationId xmlns:a16="http://schemas.microsoft.com/office/drawing/2014/main" id="{4ED16C91-7522-AB20-3883-45E766AAEBAE}"/>
                </a:ext>
              </a:extLst>
            </p:cNvPr>
            <p:cNvSpPr>
              <a:spLocks noChangeShapeType="1"/>
            </p:cNvSpPr>
            <p:nvPr/>
          </p:nvSpPr>
          <p:spPr bwMode="auto">
            <a:xfrm>
              <a:off x="2904" y="1806"/>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6" name="Line 1007">
              <a:extLst>
                <a:ext uri="{FF2B5EF4-FFF2-40B4-BE49-F238E27FC236}">
                  <a16:creationId xmlns:a16="http://schemas.microsoft.com/office/drawing/2014/main" id="{C34CB777-A188-9AB1-3B07-D6EC4EC51F2B}"/>
                </a:ext>
              </a:extLst>
            </p:cNvPr>
            <p:cNvSpPr>
              <a:spLocks noChangeShapeType="1"/>
            </p:cNvSpPr>
            <p:nvPr/>
          </p:nvSpPr>
          <p:spPr bwMode="auto">
            <a:xfrm>
              <a:off x="2904" y="1806"/>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7" name="Line 1008">
              <a:extLst>
                <a:ext uri="{FF2B5EF4-FFF2-40B4-BE49-F238E27FC236}">
                  <a16:creationId xmlns:a16="http://schemas.microsoft.com/office/drawing/2014/main" id="{F7F3AC10-EBE6-DA22-2EB4-939B0DD05147}"/>
                </a:ext>
              </a:extLst>
            </p:cNvPr>
            <p:cNvSpPr>
              <a:spLocks noChangeShapeType="1"/>
            </p:cNvSpPr>
            <p:nvPr/>
          </p:nvSpPr>
          <p:spPr bwMode="auto">
            <a:xfrm flipV="1">
              <a:off x="2929" y="1814"/>
              <a:ext cx="0"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8" name="Line 1009">
              <a:extLst>
                <a:ext uri="{FF2B5EF4-FFF2-40B4-BE49-F238E27FC236}">
                  <a16:creationId xmlns:a16="http://schemas.microsoft.com/office/drawing/2014/main" id="{14C2F5E8-E094-677B-BBAD-C816B3A6B54C}"/>
                </a:ext>
              </a:extLst>
            </p:cNvPr>
            <p:cNvSpPr>
              <a:spLocks noChangeShapeType="1"/>
            </p:cNvSpPr>
            <p:nvPr/>
          </p:nvSpPr>
          <p:spPr bwMode="auto">
            <a:xfrm>
              <a:off x="2920" y="1824"/>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49" name="Line 1010">
              <a:extLst>
                <a:ext uri="{FF2B5EF4-FFF2-40B4-BE49-F238E27FC236}">
                  <a16:creationId xmlns:a16="http://schemas.microsoft.com/office/drawing/2014/main" id="{B675EE0F-B9BF-9AE5-D67A-4E6073D7256B}"/>
                </a:ext>
              </a:extLst>
            </p:cNvPr>
            <p:cNvSpPr>
              <a:spLocks noChangeShapeType="1"/>
            </p:cNvSpPr>
            <p:nvPr/>
          </p:nvSpPr>
          <p:spPr bwMode="auto">
            <a:xfrm flipV="1">
              <a:off x="2927" y="1814"/>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0" name="Line 1011">
              <a:extLst>
                <a:ext uri="{FF2B5EF4-FFF2-40B4-BE49-F238E27FC236}">
                  <a16:creationId xmlns:a16="http://schemas.microsoft.com/office/drawing/2014/main" id="{B565D004-80A1-194D-16FE-BF1BCAF72B70}"/>
                </a:ext>
              </a:extLst>
            </p:cNvPr>
            <p:cNvSpPr>
              <a:spLocks noChangeShapeType="1"/>
            </p:cNvSpPr>
            <p:nvPr/>
          </p:nvSpPr>
          <p:spPr bwMode="auto">
            <a:xfrm flipV="1">
              <a:off x="2921" y="1814"/>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1" name="Line 1012">
              <a:extLst>
                <a:ext uri="{FF2B5EF4-FFF2-40B4-BE49-F238E27FC236}">
                  <a16:creationId xmlns:a16="http://schemas.microsoft.com/office/drawing/2014/main" id="{056523EC-3A5C-E9B0-5A4A-DE56735B6DFB}"/>
                </a:ext>
              </a:extLst>
            </p:cNvPr>
            <p:cNvSpPr>
              <a:spLocks noChangeShapeType="1"/>
            </p:cNvSpPr>
            <p:nvPr/>
          </p:nvSpPr>
          <p:spPr bwMode="auto">
            <a:xfrm flipV="1">
              <a:off x="2904" y="1814"/>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2" name="Line 1013">
              <a:extLst>
                <a:ext uri="{FF2B5EF4-FFF2-40B4-BE49-F238E27FC236}">
                  <a16:creationId xmlns:a16="http://schemas.microsoft.com/office/drawing/2014/main" id="{D28A6F87-5758-6BEA-5EA4-B238D04E24C9}"/>
                </a:ext>
              </a:extLst>
            </p:cNvPr>
            <p:cNvSpPr>
              <a:spLocks noChangeShapeType="1"/>
            </p:cNvSpPr>
            <p:nvPr/>
          </p:nvSpPr>
          <p:spPr bwMode="auto">
            <a:xfrm flipV="1">
              <a:off x="2897" y="1814"/>
              <a:ext cx="0"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3" name="Line 1014">
              <a:extLst>
                <a:ext uri="{FF2B5EF4-FFF2-40B4-BE49-F238E27FC236}">
                  <a16:creationId xmlns:a16="http://schemas.microsoft.com/office/drawing/2014/main" id="{BF0776C4-E56E-DC7B-C8BF-4D5D57495870}"/>
                </a:ext>
              </a:extLst>
            </p:cNvPr>
            <p:cNvSpPr>
              <a:spLocks noChangeShapeType="1"/>
            </p:cNvSpPr>
            <p:nvPr/>
          </p:nvSpPr>
          <p:spPr bwMode="auto">
            <a:xfrm>
              <a:off x="2897" y="1823"/>
              <a:ext cx="3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4" name="Line 1015">
              <a:extLst>
                <a:ext uri="{FF2B5EF4-FFF2-40B4-BE49-F238E27FC236}">
                  <a16:creationId xmlns:a16="http://schemas.microsoft.com/office/drawing/2014/main" id="{088C543E-BF4B-BFC8-7842-1B90F51ED7AB}"/>
                </a:ext>
              </a:extLst>
            </p:cNvPr>
            <p:cNvSpPr>
              <a:spLocks noChangeShapeType="1"/>
            </p:cNvSpPr>
            <p:nvPr/>
          </p:nvSpPr>
          <p:spPr bwMode="auto">
            <a:xfrm flipV="1">
              <a:off x="2897" y="1814"/>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5" name="Line 1016">
              <a:extLst>
                <a:ext uri="{FF2B5EF4-FFF2-40B4-BE49-F238E27FC236}">
                  <a16:creationId xmlns:a16="http://schemas.microsoft.com/office/drawing/2014/main" id="{11AF730C-6E76-2352-1046-039314A4F755}"/>
                </a:ext>
              </a:extLst>
            </p:cNvPr>
            <p:cNvSpPr>
              <a:spLocks noChangeShapeType="1"/>
            </p:cNvSpPr>
            <p:nvPr/>
          </p:nvSpPr>
          <p:spPr bwMode="auto">
            <a:xfrm flipV="1">
              <a:off x="2903" y="1824"/>
              <a:ext cx="0" cy="3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6" name="Line 1017">
              <a:extLst>
                <a:ext uri="{FF2B5EF4-FFF2-40B4-BE49-F238E27FC236}">
                  <a16:creationId xmlns:a16="http://schemas.microsoft.com/office/drawing/2014/main" id="{C8E65CB2-4E23-C2D7-EFBB-064F5D784CF8}"/>
                </a:ext>
              </a:extLst>
            </p:cNvPr>
            <p:cNvSpPr>
              <a:spLocks noChangeShapeType="1"/>
            </p:cNvSpPr>
            <p:nvPr/>
          </p:nvSpPr>
          <p:spPr bwMode="auto">
            <a:xfrm flipV="1">
              <a:off x="2921" y="1824"/>
              <a:ext cx="0" cy="3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7" name="Line 1018">
              <a:extLst>
                <a:ext uri="{FF2B5EF4-FFF2-40B4-BE49-F238E27FC236}">
                  <a16:creationId xmlns:a16="http://schemas.microsoft.com/office/drawing/2014/main" id="{F9A1C8A6-83CC-325E-7A4B-E32DF911244C}"/>
                </a:ext>
              </a:extLst>
            </p:cNvPr>
            <p:cNvSpPr>
              <a:spLocks noChangeShapeType="1"/>
            </p:cNvSpPr>
            <p:nvPr/>
          </p:nvSpPr>
          <p:spPr bwMode="auto">
            <a:xfrm flipV="1">
              <a:off x="2920" y="1823"/>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8" name="Line 1019">
              <a:extLst>
                <a:ext uri="{FF2B5EF4-FFF2-40B4-BE49-F238E27FC236}">
                  <a16:creationId xmlns:a16="http://schemas.microsoft.com/office/drawing/2014/main" id="{398B3B10-9178-D161-39DA-52EBD821AEAE}"/>
                </a:ext>
              </a:extLst>
            </p:cNvPr>
            <p:cNvSpPr>
              <a:spLocks noChangeShapeType="1"/>
            </p:cNvSpPr>
            <p:nvPr/>
          </p:nvSpPr>
          <p:spPr bwMode="auto">
            <a:xfrm flipV="1">
              <a:off x="2917" y="1850"/>
              <a:ext cx="3"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40959" name="Line 1020">
              <a:extLst>
                <a:ext uri="{FF2B5EF4-FFF2-40B4-BE49-F238E27FC236}">
                  <a16:creationId xmlns:a16="http://schemas.microsoft.com/office/drawing/2014/main" id="{370FB321-EA8D-35B5-C107-D3E53FBAEC11}"/>
                </a:ext>
              </a:extLst>
            </p:cNvPr>
            <p:cNvSpPr>
              <a:spLocks noChangeShapeType="1"/>
            </p:cNvSpPr>
            <p:nvPr/>
          </p:nvSpPr>
          <p:spPr bwMode="auto">
            <a:xfrm>
              <a:off x="2908" y="1853"/>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84" name="Freeform 1025">
              <a:extLst>
                <a:ext uri="{FF2B5EF4-FFF2-40B4-BE49-F238E27FC236}">
                  <a16:creationId xmlns:a16="http://schemas.microsoft.com/office/drawing/2014/main" id="{847F3FE6-712F-B3B3-EFCF-66BA9DA30420}"/>
                </a:ext>
              </a:extLst>
            </p:cNvPr>
            <p:cNvSpPr>
              <a:spLocks/>
            </p:cNvSpPr>
            <p:nvPr/>
          </p:nvSpPr>
          <p:spPr bwMode="auto">
            <a:xfrm>
              <a:off x="2904" y="1850"/>
              <a:ext cx="17" cy="17"/>
            </a:xfrm>
            <a:custGeom>
              <a:avLst/>
              <a:gdLst>
                <a:gd name="T0" fmla="*/ 4 w 17"/>
                <a:gd name="T1" fmla="*/ 16 h 17"/>
                <a:gd name="T2" fmla="*/ 0 w 17"/>
                <a:gd name="T3" fmla="*/ 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4" y="16"/>
                  </a:moveTo>
                  <a:lnTo>
                    <a:pt x="0" y="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585" name="Line 1022">
              <a:extLst>
                <a:ext uri="{FF2B5EF4-FFF2-40B4-BE49-F238E27FC236}">
                  <a16:creationId xmlns:a16="http://schemas.microsoft.com/office/drawing/2014/main" id="{F0DCCF2A-9CFB-D9F9-69FD-2D2F78132D25}"/>
                </a:ext>
              </a:extLst>
            </p:cNvPr>
            <p:cNvSpPr>
              <a:spLocks noChangeShapeType="1"/>
            </p:cNvSpPr>
            <p:nvPr/>
          </p:nvSpPr>
          <p:spPr bwMode="auto">
            <a:xfrm flipV="1">
              <a:off x="2904" y="1823"/>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86" name="Line 1023">
              <a:extLst>
                <a:ext uri="{FF2B5EF4-FFF2-40B4-BE49-F238E27FC236}">
                  <a16:creationId xmlns:a16="http://schemas.microsoft.com/office/drawing/2014/main" id="{DFC95226-CFDB-0C14-9175-F0F26761446C}"/>
                </a:ext>
              </a:extLst>
            </p:cNvPr>
            <p:cNvSpPr>
              <a:spLocks noChangeShapeType="1"/>
            </p:cNvSpPr>
            <p:nvPr/>
          </p:nvSpPr>
          <p:spPr bwMode="auto">
            <a:xfrm>
              <a:off x="3335" y="1945"/>
              <a:ext cx="0" cy="1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87" name="Line 1024">
              <a:extLst>
                <a:ext uri="{FF2B5EF4-FFF2-40B4-BE49-F238E27FC236}">
                  <a16:creationId xmlns:a16="http://schemas.microsoft.com/office/drawing/2014/main" id="{565B1671-87FF-D3DE-9D6B-CD6A1C129692}"/>
                </a:ext>
              </a:extLst>
            </p:cNvPr>
            <p:cNvSpPr>
              <a:spLocks noChangeShapeType="1"/>
            </p:cNvSpPr>
            <p:nvPr/>
          </p:nvSpPr>
          <p:spPr bwMode="auto">
            <a:xfrm>
              <a:off x="3773" y="1910"/>
              <a:ext cx="116" cy="1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88" name="Line 1025">
              <a:extLst>
                <a:ext uri="{FF2B5EF4-FFF2-40B4-BE49-F238E27FC236}">
                  <a16:creationId xmlns:a16="http://schemas.microsoft.com/office/drawing/2014/main" id="{1A8ECC8E-EA75-2A88-CA55-6768B17B780D}"/>
                </a:ext>
              </a:extLst>
            </p:cNvPr>
            <p:cNvSpPr>
              <a:spLocks noChangeShapeType="1"/>
            </p:cNvSpPr>
            <p:nvPr/>
          </p:nvSpPr>
          <p:spPr bwMode="auto">
            <a:xfrm>
              <a:off x="3660" y="1722"/>
              <a:ext cx="241" cy="344"/>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89" name="Line 1026">
              <a:extLst>
                <a:ext uri="{FF2B5EF4-FFF2-40B4-BE49-F238E27FC236}">
                  <a16:creationId xmlns:a16="http://schemas.microsoft.com/office/drawing/2014/main" id="{ED05F49D-591B-3992-43C6-585ED4641907}"/>
                </a:ext>
              </a:extLst>
            </p:cNvPr>
            <p:cNvSpPr>
              <a:spLocks noChangeShapeType="1"/>
            </p:cNvSpPr>
            <p:nvPr/>
          </p:nvSpPr>
          <p:spPr bwMode="auto">
            <a:xfrm>
              <a:off x="3410" y="1835"/>
              <a:ext cx="0" cy="22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0" name="Line 1027">
              <a:extLst>
                <a:ext uri="{FF2B5EF4-FFF2-40B4-BE49-F238E27FC236}">
                  <a16:creationId xmlns:a16="http://schemas.microsoft.com/office/drawing/2014/main" id="{B4852A91-0D29-ADD3-9E15-5DE6B9F4DD35}"/>
                </a:ext>
              </a:extLst>
            </p:cNvPr>
            <p:cNvSpPr>
              <a:spLocks noChangeShapeType="1"/>
            </p:cNvSpPr>
            <p:nvPr/>
          </p:nvSpPr>
          <p:spPr bwMode="auto">
            <a:xfrm>
              <a:off x="3797" y="1957"/>
              <a:ext cx="0" cy="2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1" name="Line 1028">
              <a:extLst>
                <a:ext uri="{FF2B5EF4-FFF2-40B4-BE49-F238E27FC236}">
                  <a16:creationId xmlns:a16="http://schemas.microsoft.com/office/drawing/2014/main" id="{2ED1294B-681C-6012-D67B-C20185E96C6F}"/>
                </a:ext>
              </a:extLst>
            </p:cNvPr>
            <p:cNvSpPr>
              <a:spLocks noChangeShapeType="1"/>
            </p:cNvSpPr>
            <p:nvPr/>
          </p:nvSpPr>
          <p:spPr bwMode="auto">
            <a:xfrm>
              <a:off x="3778" y="1957"/>
              <a:ext cx="0" cy="2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2" name="Line 1029">
              <a:extLst>
                <a:ext uri="{FF2B5EF4-FFF2-40B4-BE49-F238E27FC236}">
                  <a16:creationId xmlns:a16="http://schemas.microsoft.com/office/drawing/2014/main" id="{00DFEBAC-9340-B3D6-B669-CE6894609556}"/>
                </a:ext>
              </a:extLst>
            </p:cNvPr>
            <p:cNvSpPr>
              <a:spLocks noChangeShapeType="1"/>
            </p:cNvSpPr>
            <p:nvPr/>
          </p:nvSpPr>
          <p:spPr bwMode="auto">
            <a:xfrm flipV="1">
              <a:off x="3422" y="2243"/>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3" name="Line 1030">
              <a:extLst>
                <a:ext uri="{FF2B5EF4-FFF2-40B4-BE49-F238E27FC236}">
                  <a16:creationId xmlns:a16="http://schemas.microsoft.com/office/drawing/2014/main" id="{663A4078-38F6-A7DD-BD45-5257C7F81043}"/>
                </a:ext>
              </a:extLst>
            </p:cNvPr>
            <p:cNvSpPr>
              <a:spLocks noChangeShapeType="1"/>
            </p:cNvSpPr>
            <p:nvPr/>
          </p:nvSpPr>
          <p:spPr bwMode="auto">
            <a:xfrm flipV="1">
              <a:off x="3417" y="2232"/>
              <a:ext cx="5"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4" name="Line 1031">
              <a:extLst>
                <a:ext uri="{FF2B5EF4-FFF2-40B4-BE49-F238E27FC236}">
                  <a16:creationId xmlns:a16="http://schemas.microsoft.com/office/drawing/2014/main" id="{174AE1FA-CA8C-B1C9-E720-9FC2480EDEA6}"/>
                </a:ext>
              </a:extLst>
            </p:cNvPr>
            <p:cNvSpPr>
              <a:spLocks noChangeShapeType="1"/>
            </p:cNvSpPr>
            <p:nvPr/>
          </p:nvSpPr>
          <p:spPr bwMode="auto">
            <a:xfrm flipV="1">
              <a:off x="3413" y="2221"/>
              <a:ext cx="6"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5" name="Line 1032">
              <a:extLst>
                <a:ext uri="{FF2B5EF4-FFF2-40B4-BE49-F238E27FC236}">
                  <a16:creationId xmlns:a16="http://schemas.microsoft.com/office/drawing/2014/main" id="{208155FE-6686-17FE-3C58-B4BC772E609A}"/>
                </a:ext>
              </a:extLst>
            </p:cNvPr>
            <p:cNvSpPr>
              <a:spLocks noChangeShapeType="1"/>
            </p:cNvSpPr>
            <p:nvPr/>
          </p:nvSpPr>
          <p:spPr bwMode="auto">
            <a:xfrm flipV="1">
              <a:off x="3411" y="2209"/>
              <a:ext cx="6"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6" name="Line 1033">
              <a:extLst>
                <a:ext uri="{FF2B5EF4-FFF2-40B4-BE49-F238E27FC236}">
                  <a16:creationId xmlns:a16="http://schemas.microsoft.com/office/drawing/2014/main" id="{3F821E67-CD85-69E1-10F1-27992E127869}"/>
                </a:ext>
              </a:extLst>
            </p:cNvPr>
            <p:cNvSpPr>
              <a:spLocks noChangeShapeType="1"/>
            </p:cNvSpPr>
            <p:nvPr/>
          </p:nvSpPr>
          <p:spPr bwMode="auto">
            <a:xfrm flipV="1">
              <a:off x="3486" y="2134"/>
              <a:ext cx="6"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7" name="Line 1034">
              <a:extLst>
                <a:ext uri="{FF2B5EF4-FFF2-40B4-BE49-F238E27FC236}">
                  <a16:creationId xmlns:a16="http://schemas.microsoft.com/office/drawing/2014/main" id="{0A01C341-0F04-B478-0783-F3EAC4CE86B0}"/>
                </a:ext>
              </a:extLst>
            </p:cNvPr>
            <p:cNvSpPr>
              <a:spLocks noChangeShapeType="1"/>
            </p:cNvSpPr>
            <p:nvPr/>
          </p:nvSpPr>
          <p:spPr bwMode="auto">
            <a:xfrm flipV="1">
              <a:off x="3411" y="2192"/>
              <a:ext cx="9"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8" name="Line 1035">
              <a:extLst>
                <a:ext uri="{FF2B5EF4-FFF2-40B4-BE49-F238E27FC236}">
                  <a16:creationId xmlns:a16="http://schemas.microsoft.com/office/drawing/2014/main" id="{98A8B38F-2381-872A-F5CA-F247F9D18B18}"/>
                </a:ext>
              </a:extLst>
            </p:cNvPr>
            <p:cNvSpPr>
              <a:spLocks noChangeShapeType="1"/>
            </p:cNvSpPr>
            <p:nvPr/>
          </p:nvSpPr>
          <p:spPr bwMode="auto">
            <a:xfrm flipV="1">
              <a:off x="3469" y="2134"/>
              <a:ext cx="9"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599" name="Line 1036">
              <a:extLst>
                <a:ext uri="{FF2B5EF4-FFF2-40B4-BE49-F238E27FC236}">
                  <a16:creationId xmlns:a16="http://schemas.microsoft.com/office/drawing/2014/main" id="{7FF4435E-FEEB-3046-F81F-14E4CC5AF2DB}"/>
                </a:ext>
              </a:extLst>
            </p:cNvPr>
            <p:cNvSpPr>
              <a:spLocks noChangeShapeType="1"/>
            </p:cNvSpPr>
            <p:nvPr/>
          </p:nvSpPr>
          <p:spPr bwMode="auto">
            <a:xfrm flipV="1">
              <a:off x="3416" y="2139"/>
              <a:ext cx="44" cy="4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0" name="Line 1037">
              <a:extLst>
                <a:ext uri="{FF2B5EF4-FFF2-40B4-BE49-F238E27FC236}">
                  <a16:creationId xmlns:a16="http://schemas.microsoft.com/office/drawing/2014/main" id="{075B28C3-E4E4-FC5B-FA9F-1BB49DF3747C}"/>
                </a:ext>
              </a:extLst>
            </p:cNvPr>
            <p:cNvSpPr>
              <a:spLocks noChangeShapeType="1"/>
            </p:cNvSpPr>
            <p:nvPr/>
          </p:nvSpPr>
          <p:spPr bwMode="auto">
            <a:xfrm flipV="1">
              <a:off x="3428" y="2250"/>
              <a:ext cx="5"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1" name="Line 1038">
              <a:extLst>
                <a:ext uri="{FF2B5EF4-FFF2-40B4-BE49-F238E27FC236}">
                  <a16:creationId xmlns:a16="http://schemas.microsoft.com/office/drawing/2014/main" id="{A4FDF6E9-5AE8-B5EE-6576-F6686A805F44}"/>
                </a:ext>
              </a:extLst>
            </p:cNvPr>
            <p:cNvSpPr>
              <a:spLocks noChangeShapeType="1"/>
            </p:cNvSpPr>
            <p:nvPr/>
          </p:nvSpPr>
          <p:spPr bwMode="auto">
            <a:xfrm flipV="1">
              <a:off x="3434" y="2258"/>
              <a:ext cx="5"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2" name="Line 1039">
              <a:extLst>
                <a:ext uri="{FF2B5EF4-FFF2-40B4-BE49-F238E27FC236}">
                  <a16:creationId xmlns:a16="http://schemas.microsoft.com/office/drawing/2014/main" id="{5D2A9C7B-684E-3AAC-3708-0F66E4D854DA}"/>
                </a:ext>
              </a:extLst>
            </p:cNvPr>
            <p:cNvSpPr>
              <a:spLocks noChangeShapeType="1"/>
            </p:cNvSpPr>
            <p:nvPr/>
          </p:nvSpPr>
          <p:spPr bwMode="auto">
            <a:xfrm flipV="1">
              <a:off x="3442" y="2264"/>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3" name="Line 1040">
              <a:extLst>
                <a:ext uri="{FF2B5EF4-FFF2-40B4-BE49-F238E27FC236}">
                  <a16:creationId xmlns:a16="http://schemas.microsoft.com/office/drawing/2014/main" id="{27F80B24-3B6E-D48C-6D03-40D9DF7F13AB}"/>
                </a:ext>
              </a:extLst>
            </p:cNvPr>
            <p:cNvSpPr>
              <a:spLocks noChangeShapeType="1"/>
            </p:cNvSpPr>
            <p:nvPr/>
          </p:nvSpPr>
          <p:spPr bwMode="auto">
            <a:xfrm flipV="1">
              <a:off x="3451" y="2270"/>
              <a:ext cx="5"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4" name="Line 1041">
              <a:extLst>
                <a:ext uri="{FF2B5EF4-FFF2-40B4-BE49-F238E27FC236}">
                  <a16:creationId xmlns:a16="http://schemas.microsoft.com/office/drawing/2014/main" id="{028128CF-6E56-31DF-35FC-6BF682C5EB31}"/>
                </a:ext>
              </a:extLst>
            </p:cNvPr>
            <p:cNvSpPr>
              <a:spLocks noChangeShapeType="1"/>
            </p:cNvSpPr>
            <p:nvPr/>
          </p:nvSpPr>
          <p:spPr bwMode="auto">
            <a:xfrm flipV="1">
              <a:off x="3460" y="2275"/>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5" name="Line 1042">
              <a:extLst>
                <a:ext uri="{FF2B5EF4-FFF2-40B4-BE49-F238E27FC236}">
                  <a16:creationId xmlns:a16="http://schemas.microsoft.com/office/drawing/2014/main" id="{92411E29-5A15-4525-5CA4-82693C97A8DB}"/>
                </a:ext>
              </a:extLst>
            </p:cNvPr>
            <p:cNvSpPr>
              <a:spLocks noChangeShapeType="1"/>
            </p:cNvSpPr>
            <p:nvPr/>
          </p:nvSpPr>
          <p:spPr bwMode="auto">
            <a:xfrm flipV="1">
              <a:off x="3471" y="2276"/>
              <a:ext cx="6"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6" name="Line 1043">
              <a:extLst>
                <a:ext uri="{FF2B5EF4-FFF2-40B4-BE49-F238E27FC236}">
                  <a16:creationId xmlns:a16="http://schemas.microsoft.com/office/drawing/2014/main" id="{79178D31-FE1B-481A-B110-4177A6A04C7F}"/>
                </a:ext>
              </a:extLst>
            </p:cNvPr>
            <p:cNvSpPr>
              <a:spLocks noChangeShapeType="1"/>
            </p:cNvSpPr>
            <p:nvPr/>
          </p:nvSpPr>
          <p:spPr bwMode="auto">
            <a:xfrm flipV="1">
              <a:off x="3483" y="2278"/>
              <a:ext cx="8"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7" name="Line 1044">
              <a:extLst>
                <a:ext uri="{FF2B5EF4-FFF2-40B4-BE49-F238E27FC236}">
                  <a16:creationId xmlns:a16="http://schemas.microsoft.com/office/drawing/2014/main" id="{EEFCE87F-6FE9-7920-3A42-769C9DDD839B}"/>
                </a:ext>
              </a:extLst>
            </p:cNvPr>
            <p:cNvSpPr>
              <a:spLocks noChangeShapeType="1"/>
            </p:cNvSpPr>
            <p:nvPr/>
          </p:nvSpPr>
          <p:spPr bwMode="auto">
            <a:xfrm flipV="1">
              <a:off x="3498" y="2273"/>
              <a:ext cx="9" cy="1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8" name="Line 1045">
              <a:extLst>
                <a:ext uri="{FF2B5EF4-FFF2-40B4-BE49-F238E27FC236}">
                  <a16:creationId xmlns:a16="http://schemas.microsoft.com/office/drawing/2014/main" id="{499E87C1-5169-7013-4C41-481EDF3F5358}"/>
                </a:ext>
              </a:extLst>
            </p:cNvPr>
            <p:cNvSpPr>
              <a:spLocks noChangeShapeType="1"/>
            </p:cNvSpPr>
            <p:nvPr/>
          </p:nvSpPr>
          <p:spPr bwMode="auto">
            <a:xfrm flipV="1">
              <a:off x="3552" y="2221"/>
              <a:ext cx="9" cy="1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09" name="Line 1046">
              <a:extLst>
                <a:ext uri="{FF2B5EF4-FFF2-40B4-BE49-F238E27FC236}">
                  <a16:creationId xmlns:a16="http://schemas.microsoft.com/office/drawing/2014/main" id="{7A9A7F5B-1FDB-481A-4545-4A0ACEA0A785}"/>
                </a:ext>
              </a:extLst>
            </p:cNvPr>
            <p:cNvSpPr>
              <a:spLocks noChangeShapeType="1"/>
            </p:cNvSpPr>
            <p:nvPr/>
          </p:nvSpPr>
          <p:spPr bwMode="auto">
            <a:xfrm flipV="1">
              <a:off x="3520" y="2243"/>
              <a:ext cx="35" cy="3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0" name="Line 1047">
              <a:extLst>
                <a:ext uri="{FF2B5EF4-FFF2-40B4-BE49-F238E27FC236}">
                  <a16:creationId xmlns:a16="http://schemas.microsoft.com/office/drawing/2014/main" id="{716D1FEA-CAE8-3169-B7A3-84A9CDE61FC2}"/>
                </a:ext>
              </a:extLst>
            </p:cNvPr>
            <p:cNvSpPr>
              <a:spLocks noChangeShapeType="1"/>
            </p:cNvSpPr>
            <p:nvPr/>
          </p:nvSpPr>
          <p:spPr bwMode="auto">
            <a:xfrm>
              <a:off x="3422" y="2108"/>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1" name="Line 1048">
              <a:extLst>
                <a:ext uri="{FF2B5EF4-FFF2-40B4-BE49-F238E27FC236}">
                  <a16:creationId xmlns:a16="http://schemas.microsoft.com/office/drawing/2014/main" id="{884928C1-3734-1802-DED2-3C3B74E41B60}"/>
                </a:ext>
              </a:extLst>
            </p:cNvPr>
            <p:cNvSpPr>
              <a:spLocks noChangeShapeType="1"/>
            </p:cNvSpPr>
            <p:nvPr/>
          </p:nvSpPr>
          <p:spPr bwMode="auto">
            <a:xfrm>
              <a:off x="3422" y="2084"/>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2" name="Line 1049">
              <a:extLst>
                <a:ext uri="{FF2B5EF4-FFF2-40B4-BE49-F238E27FC236}">
                  <a16:creationId xmlns:a16="http://schemas.microsoft.com/office/drawing/2014/main" id="{3C348FE0-6282-4F9F-A915-651617019BFC}"/>
                </a:ext>
              </a:extLst>
            </p:cNvPr>
            <p:cNvSpPr>
              <a:spLocks noChangeShapeType="1"/>
            </p:cNvSpPr>
            <p:nvPr/>
          </p:nvSpPr>
          <p:spPr bwMode="auto">
            <a:xfrm>
              <a:off x="3425" y="2134"/>
              <a:ext cx="6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3" name="Line 1050">
              <a:extLst>
                <a:ext uri="{FF2B5EF4-FFF2-40B4-BE49-F238E27FC236}">
                  <a16:creationId xmlns:a16="http://schemas.microsoft.com/office/drawing/2014/main" id="{F0BAD624-C9B1-A7A2-2156-04722A46820D}"/>
                </a:ext>
              </a:extLst>
            </p:cNvPr>
            <p:cNvSpPr>
              <a:spLocks noChangeShapeType="1"/>
            </p:cNvSpPr>
            <p:nvPr/>
          </p:nvSpPr>
          <p:spPr bwMode="auto">
            <a:xfrm>
              <a:off x="3425" y="2127"/>
              <a:ext cx="6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4" name="Line 1051">
              <a:extLst>
                <a:ext uri="{FF2B5EF4-FFF2-40B4-BE49-F238E27FC236}">
                  <a16:creationId xmlns:a16="http://schemas.microsoft.com/office/drawing/2014/main" id="{C9D2B850-AE37-74C1-B3B0-271CF4AB3047}"/>
                </a:ext>
              </a:extLst>
            </p:cNvPr>
            <p:cNvSpPr>
              <a:spLocks noChangeShapeType="1"/>
            </p:cNvSpPr>
            <p:nvPr/>
          </p:nvSpPr>
          <p:spPr bwMode="auto">
            <a:xfrm flipH="1">
              <a:off x="3422" y="2309"/>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5" name="Line 1052">
              <a:extLst>
                <a:ext uri="{FF2B5EF4-FFF2-40B4-BE49-F238E27FC236}">
                  <a16:creationId xmlns:a16="http://schemas.microsoft.com/office/drawing/2014/main" id="{143F358F-2D57-9867-3AE7-156D9F61BCA0}"/>
                </a:ext>
              </a:extLst>
            </p:cNvPr>
            <p:cNvSpPr>
              <a:spLocks noChangeShapeType="1"/>
            </p:cNvSpPr>
            <p:nvPr/>
          </p:nvSpPr>
          <p:spPr bwMode="auto">
            <a:xfrm flipH="1">
              <a:off x="3425" y="2292"/>
              <a:ext cx="6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6" name="Line 1053">
              <a:extLst>
                <a:ext uri="{FF2B5EF4-FFF2-40B4-BE49-F238E27FC236}">
                  <a16:creationId xmlns:a16="http://schemas.microsoft.com/office/drawing/2014/main" id="{A1420218-ECED-2DFF-B920-5C95C018062D}"/>
                </a:ext>
              </a:extLst>
            </p:cNvPr>
            <p:cNvSpPr>
              <a:spLocks noChangeShapeType="1"/>
            </p:cNvSpPr>
            <p:nvPr/>
          </p:nvSpPr>
          <p:spPr bwMode="auto">
            <a:xfrm>
              <a:off x="3425" y="2284"/>
              <a:ext cx="6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17" name="Freeform 1058">
              <a:extLst>
                <a:ext uri="{FF2B5EF4-FFF2-40B4-BE49-F238E27FC236}">
                  <a16:creationId xmlns:a16="http://schemas.microsoft.com/office/drawing/2014/main" id="{D7506DD6-63FB-6161-C373-D298A88641FD}"/>
                </a:ext>
              </a:extLst>
            </p:cNvPr>
            <p:cNvSpPr>
              <a:spLocks/>
            </p:cNvSpPr>
            <p:nvPr/>
          </p:nvSpPr>
          <p:spPr bwMode="auto">
            <a:xfrm>
              <a:off x="3417" y="2140"/>
              <a:ext cx="139" cy="139"/>
            </a:xfrm>
            <a:custGeom>
              <a:avLst/>
              <a:gdLst>
                <a:gd name="T0" fmla="*/ 138 w 139"/>
                <a:gd name="T1" fmla="*/ 69 h 139"/>
                <a:gd name="T2" fmla="*/ 129 w 139"/>
                <a:gd name="T3" fmla="*/ 34 h 139"/>
                <a:gd name="T4" fmla="*/ 104 w 139"/>
                <a:gd name="T5" fmla="*/ 10 h 139"/>
                <a:gd name="T6" fmla="*/ 69 w 139"/>
                <a:gd name="T7" fmla="*/ 0 h 139"/>
                <a:gd name="T8" fmla="*/ 35 w 139"/>
                <a:gd name="T9" fmla="*/ 10 h 139"/>
                <a:gd name="T10" fmla="*/ 10 w 139"/>
                <a:gd name="T11" fmla="*/ 34 h 139"/>
                <a:gd name="T12" fmla="*/ 0 w 139"/>
                <a:gd name="T13" fmla="*/ 69 h 139"/>
                <a:gd name="T14" fmla="*/ 10 w 139"/>
                <a:gd name="T15" fmla="*/ 103 h 139"/>
                <a:gd name="T16" fmla="*/ 35 w 139"/>
                <a:gd name="T17" fmla="*/ 129 h 139"/>
                <a:gd name="T18" fmla="*/ 69 w 139"/>
                <a:gd name="T19" fmla="*/ 138 h 139"/>
                <a:gd name="T20" fmla="*/ 104 w 139"/>
                <a:gd name="T21" fmla="*/ 129 h 139"/>
                <a:gd name="T22" fmla="*/ 129 w 139"/>
                <a:gd name="T23" fmla="*/ 103 h 139"/>
                <a:gd name="T24" fmla="*/ 138 w 139"/>
                <a:gd name="T25" fmla="*/ 69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139"/>
                <a:gd name="T41" fmla="*/ 139 w 139"/>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139">
                  <a:moveTo>
                    <a:pt x="138" y="69"/>
                  </a:moveTo>
                  <a:lnTo>
                    <a:pt x="129" y="34"/>
                  </a:lnTo>
                  <a:lnTo>
                    <a:pt x="104" y="10"/>
                  </a:lnTo>
                  <a:lnTo>
                    <a:pt x="69" y="0"/>
                  </a:lnTo>
                  <a:lnTo>
                    <a:pt x="35" y="10"/>
                  </a:lnTo>
                  <a:lnTo>
                    <a:pt x="10" y="34"/>
                  </a:lnTo>
                  <a:lnTo>
                    <a:pt x="0" y="69"/>
                  </a:lnTo>
                  <a:lnTo>
                    <a:pt x="10" y="103"/>
                  </a:lnTo>
                  <a:lnTo>
                    <a:pt x="35" y="129"/>
                  </a:lnTo>
                  <a:lnTo>
                    <a:pt x="69" y="138"/>
                  </a:lnTo>
                  <a:lnTo>
                    <a:pt x="104" y="129"/>
                  </a:lnTo>
                  <a:lnTo>
                    <a:pt x="129" y="103"/>
                  </a:lnTo>
                  <a:lnTo>
                    <a:pt x="138" y="6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18" name="Freeform 1059">
              <a:extLst>
                <a:ext uri="{FF2B5EF4-FFF2-40B4-BE49-F238E27FC236}">
                  <a16:creationId xmlns:a16="http://schemas.microsoft.com/office/drawing/2014/main" id="{981BDBD9-EED1-3DD5-D51B-B5B0765398A2}"/>
                </a:ext>
              </a:extLst>
            </p:cNvPr>
            <p:cNvSpPr>
              <a:spLocks/>
            </p:cNvSpPr>
            <p:nvPr/>
          </p:nvSpPr>
          <p:spPr bwMode="auto">
            <a:xfrm>
              <a:off x="3411" y="2134"/>
              <a:ext cx="152" cy="151"/>
            </a:xfrm>
            <a:custGeom>
              <a:avLst/>
              <a:gdLst>
                <a:gd name="T0" fmla="*/ 151 w 152"/>
                <a:gd name="T1" fmla="*/ 75 h 151"/>
                <a:gd name="T2" fmla="*/ 141 w 152"/>
                <a:gd name="T3" fmla="*/ 37 h 151"/>
                <a:gd name="T4" fmla="*/ 113 w 152"/>
                <a:gd name="T5" fmla="*/ 10 h 151"/>
                <a:gd name="T6" fmla="*/ 75 w 152"/>
                <a:gd name="T7" fmla="*/ 0 h 151"/>
                <a:gd name="T8" fmla="*/ 38 w 152"/>
                <a:gd name="T9" fmla="*/ 10 h 151"/>
                <a:gd name="T10" fmla="*/ 11 w 152"/>
                <a:gd name="T11" fmla="*/ 37 h 151"/>
                <a:gd name="T12" fmla="*/ 0 w 152"/>
                <a:gd name="T13" fmla="*/ 75 h 151"/>
                <a:gd name="T14" fmla="*/ 11 w 152"/>
                <a:gd name="T15" fmla="*/ 113 h 151"/>
                <a:gd name="T16" fmla="*/ 38 w 152"/>
                <a:gd name="T17" fmla="*/ 141 h 151"/>
                <a:gd name="T18" fmla="*/ 75 w 152"/>
                <a:gd name="T19" fmla="*/ 150 h 151"/>
                <a:gd name="T20" fmla="*/ 113 w 152"/>
                <a:gd name="T21" fmla="*/ 141 h 151"/>
                <a:gd name="T22" fmla="*/ 141 w 152"/>
                <a:gd name="T23" fmla="*/ 113 h 151"/>
                <a:gd name="T24" fmla="*/ 151 w 152"/>
                <a:gd name="T25" fmla="*/ 75 h 1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151"/>
                <a:gd name="T41" fmla="*/ 152 w 152"/>
                <a:gd name="T42" fmla="*/ 151 h 1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151">
                  <a:moveTo>
                    <a:pt x="151" y="75"/>
                  </a:moveTo>
                  <a:lnTo>
                    <a:pt x="141" y="37"/>
                  </a:lnTo>
                  <a:lnTo>
                    <a:pt x="113" y="10"/>
                  </a:lnTo>
                  <a:lnTo>
                    <a:pt x="75" y="0"/>
                  </a:lnTo>
                  <a:lnTo>
                    <a:pt x="38" y="10"/>
                  </a:lnTo>
                  <a:lnTo>
                    <a:pt x="11" y="37"/>
                  </a:lnTo>
                  <a:lnTo>
                    <a:pt x="0" y="75"/>
                  </a:lnTo>
                  <a:lnTo>
                    <a:pt x="11" y="113"/>
                  </a:lnTo>
                  <a:lnTo>
                    <a:pt x="38" y="141"/>
                  </a:lnTo>
                  <a:lnTo>
                    <a:pt x="75" y="150"/>
                  </a:lnTo>
                  <a:lnTo>
                    <a:pt x="113" y="141"/>
                  </a:lnTo>
                  <a:lnTo>
                    <a:pt x="141" y="113"/>
                  </a:lnTo>
                  <a:lnTo>
                    <a:pt x="151" y="75"/>
                  </a:lnTo>
                </a:path>
              </a:pathLst>
            </a:custGeom>
            <a:solidFill>
              <a:schemeClr val="accent1"/>
            </a:solidFill>
            <a:ln w="25400" cap="rnd">
              <a:solidFill>
                <a:srgbClr val="000000"/>
              </a:solidFill>
              <a:round/>
              <a:headEnd type="none" w="sm" len="sm"/>
              <a:tailEnd type="none" w="sm" len="sm"/>
            </a:ln>
          </p:spPr>
          <p:txBody>
            <a:bodyPr/>
            <a:lstStyle/>
            <a:p>
              <a:endParaRPr lang="en-SE"/>
            </a:p>
          </p:txBody>
        </p:sp>
        <p:sp>
          <p:nvSpPr>
            <p:cNvPr id="67619" name="Line 1056">
              <a:extLst>
                <a:ext uri="{FF2B5EF4-FFF2-40B4-BE49-F238E27FC236}">
                  <a16:creationId xmlns:a16="http://schemas.microsoft.com/office/drawing/2014/main" id="{A89B2CE7-DBD1-3DBB-6A4D-876D9ABFFAD6}"/>
                </a:ext>
              </a:extLst>
            </p:cNvPr>
            <p:cNvSpPr>
              <a:spLocks noChangeShapeType="1"/>
            </p:cNvSpPr>
            <p:nvPr/>
          </p:nvSpPr>
          <p:spPr bwMode="auto">
            <a:xfrm flipH="1">
              <a:off x="3422" y="2334"/>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20" name="Line 1057">
              <a:extLst>
                <a:ext uri="{FF2B5EF4-FFF2-40B4-BE49-F238E27FC236}">
                  <a16:creationId xmlns:a16="http://schemas.microsoft.com/office/drawing/2014/main" id="{67661ACF-3FFD-DE1F-CDFF-1AC775590F25}"/>
                </a:ext>
              </a:extLst>
            </p:cNvPr>
            <p:cNvSpPr>
              <a:spLocks noChangeShapeType="1"/>
            </p:cNvSpPr>
            <p:nvPr/>
          </p:nvSpPr>
          <p:spPr bwMode="auto">
            <a:xfrm flipV="1">
              <a:off x="3410" y="2119"/>
              <a:ext cx="0" cy="22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21" name="Line 1058">
              <a:extLst>
                <a:ext uri="{FF2B5EF4-FFF2-40B4-BE49-F238E27FC236}">
                  <a16:creationId xmlns:a16="http://schemas.microsoft.com/office/drawing/2014/main" id="{763CEBBB-7952-1899-B3F6-E1B33F7DFD9E}"/>
                </a:ext>
              </a:extLst>
            </p:cNvPr>
            <p:cNvSpPr>
              <a:spLocks noChangeShapeType="1"/>
            </p:cNvSpPr>
            <p:nvPr/>
          </p:nvSpPr>
          <p:spPr bwMode="auto">
            <a:xfrm flipH="1">
              <a:off x="3417" y="229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22" name="Freeform 1063">
              <a:extLst>
                <a:ext uri="{FF2B5EF4-FFF2-40B4-BE49-F238E27FC236}">
                  <a16:creationId xmlns:a16="http://schemas.microsoft.com/office/drawing/2014/main" id="{3D5168DD-D564-37EF-C170-865AD5E8BF82}"/>
                </a:ext>
              </a:extLst>
            </p:cNvPr>
            <p:cNvSpPr>
              <a:spLocks/>
            </p:cNvSpPr>
            <p:nvPr/>
          </p:nvSpPr>
          <p:spPr bwMode="auto">
            <a:xfrm>
              <a:off x="3420" y="2299"/>
              <a:ext cx="17" cy="17"/>
            </a:xfrm>
            <a:custGeom>
              <a:avLst/>
              <a:gdLst>
                <a:gd name="T0" fmla="*/ 16 w 17"/>
                <a:gd name="T1" fmla="*/ 16 h 17"/>
                <a:gd name="T2" fmla="*/ 16 w 17"/>
                <a:gd name="T3" fmla="*/ 3 h 17"/>
                <a:gd name="T4" fmla="*/ 16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16"/>
                  </a:moveTo>
                  <a:lnTo>
                    <a:pt x="16" y="3"/>
                  </a:lnTo>
                  <a:lnTo>
                    <a:pt x="16"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23" name="Freeform 1064">
              <a:extLst>
                <a:ext uri="{FF2B5EF4-FFF2-40B4-BE49-F238E27FC236}">
                  <a16:creationId xmlns:a16="http://schemas.microsoft.com/office/drawing/2014/main" id="{A3E28DA9-7E8B-43FE-258B-7CCFBC609F4C}"/>
                </a:ext>
              </a:extLst>
            </p:cNvPr>
            <p:cNvSpPr>
              <a:spLocks/>
            </p:cNvSpPr>
            <p:nvPr/>
          </p:nvSpPr>
          <p:spPr bwMode="auto">
            <a:xfrm>
              <a:off x="3417" y="2292"/>
              <a:ext cx="17" cy="17"/>
            </a:xfrm>
            <a:custGeom>
              <a:avLst/>
              <a:gdLst>
                <a:gd name="T0" fmla="*/ 16 w 17"/>
                <a:gd name="T1" fmla="*/ 0 h 17"/>
                <a:gd name="T2" fmla="*/ 6 w 17"/>
                <a:gd name="T3" fmla="*/ 2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6" y="2"/>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24" name="Line 1061">
              <a:extLst>
                <a:ext uri="{FF2B5EF4-FFF2-40B4-BE49-F238E27FC236}">
                  <a16:creationId xmlns:a16="http://schemas.microsoft.com/office/drawing/2014/main" id="{914B1CA7-8C15-55FF-43F3-48E6095733DF}"/>
                </a:ext>
              </a:extLst>
            </p:cNvPr>
            <p:cNvSpPr>
              <a:spLocks noChangeShapeType="1"/>
            </p:cNvSpPr>
            <p:nvPr/>
          </p:nvSpPr>
          <p:spPr bwMode="auto">
            <a:xfrm flipH="1">
              <a:off x="3333" y="2299"/>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25" name="Line 1062">
              <a:extLst>
                <a:ext uri="{FF2B5EF4-FFF2-40B4-BE49-F238E27FC236}">
                  <a16:creationId xmlns:a16="http://schemas.microsoft.com/office/drawing/2014/main" id="{E128EA62-F8ED-C82D-257F-D2A369D1AC04}"/>
                </a:ext>
              </a:extLst>
            </p:cNvPr>
            <p:cNvSpPr>
              <a:spLocks noChangeShapeType="1"/>
            </p:cNvSpPr>
            <p:nvPr/>
          </p:nvSpPr>
          <p:spPr bwMode="auto">
            <a:xfrm flipH="1">
              <a:off x="3318" y="2313"/>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26" name="Line 1063">
              <a:extLst>
                <a:ext uri="{FF2B5EF4-FFF2-40B4-BE49-F238E27FC236}">
                  <a16:creationId xmlns:a16="http://schemas.microsoft.com/office/drawing/2014/main" id="{1765F1AD-EC65-D3ED-A407-4EAD92E2567B}"/>
                </a:ext>
              </a:extLst>
            </p:cNvPr>
            <p:cNvSpPr>
              <a:spLocks noChangeShapeType="1"/>
            </p:cNvSpPr>
            <p:nvPr/>
          </p:nvSpPr>
          <p:spPr bwMode="auto">
            <a:xfrm flipH="1">
              <a:off x="3318" y="2309"/>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27" name="Line 1064">
              <a:extLst>
                <a:ext uri="{FF2B5EF4-FFF2-40B4-BE49-F238E27FC236}">
                  <a16:creationId xmlns:a16="http://schemas.microsoft.com/office/drawing/2014/main" id="{5F75551B-CC38-086D-2CDC-4A59D5276DE4}"/>
                </a:ext>
              </a:extLst>
            </p:cNvPr>
            <p:cNvSpPr>
              <a:spLocks noChangeShapeType="1"/>
            </p:cNvSpPr>
            <p:nvPr/>
          </p:nvSpPr>
          <p:spPr bwMode="auto">
            <a:xfrm>
              <a:off x="3307" y="2315"/>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28" name="Freeform 1069">
              <a:extLst>
                <a:ext uri="{FF2B5EF4-FFF2-40B4-BE49-F238E27FC236}">
                  <a16:creationId xmlns:a16="http://schemas.microsoft.com/office/drawing/2014/main" id="{6D04C0D8-231F-4A35-B7A6-03AB7A4C95A2}"/>
                </a:ext>
              </a:extLst>
            </p:cNvPr>
            <p:cNvSpPr>
              <a:spLocks/>
            </p:cNvSpPr>
            <p:nvPr/>
          </p:nvSpPr>
          <p:spPr bwMode="auto">
            <a:xfrm>
              <a:off x="3330" y="2299"/>
              <a:ext cx="17" cy="17"/>
            </a:xfrm>
            <a:custGeom>
              <a:avLst/>
              <a:gdLst>
                <a:gd name="T0" fmla="*/ 16 w 17"/>
                <a:gd name="T1" fmla="*/ 0 h 17"/>
                <a:gd name="T2" fmla="*/ 0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29" name="Freeform 1070">
              <a:extLst>
                <a:ext uri="{FF2B5EF4-FFF2-40B4-BE49-F238E27FC236}">
                  <a16:creationId xmlns:a16="http://schemas.microsoft.com/office/drawing/2014/main" id="{E5C76861-391A-2906-4D36-E10F0A5CA96D}"/>
                </a:ext>
              </a:extLst>
            </p:cNvPr>
            <p:cNvSpPr>
              <a:spLocks/>
            </p:cNvSpPr>
            <p:nvPr/>
          </p:nvSpPr>
          <p:spPr bwMode="auto">
            <a:xfrm>
              <a:off x="3410" y="2284"/>
              <a:ext cx="17" cy="17"/>
            </a:xfrm>
            <a:custGeom>
              <a:avLst/>
              <a:gdLst>
                <a:gd name="T0" fmla="*/ 16 w 17"/>
                <a:gd name="T1" fmla="*/ 0 h 17"/>
                <a:gd name="T2" fmla="*/ 4 w 17"/>
                <a:gd name="T3" fmla="*/ 5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4" y="5"/>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30" name="Line 1067">
              <a:extLst>
                <a:ext uri="{FF2B5EF4-FFF2-40B4-BE49-F238E27FC236}">
                  <a16:creationId xmlns:a16="http://schemas.microsoft.com/office/drawing/2014/main" id="{2830C48D-5F6C-AD79-CCE8-C5BF908CD955}"/>
                </a:ext>
              </a:extLst>
            </p:cNvPr>
            <p:cNvSpPr>
              <a:spLocks noChangeShapeType="1"/>
            </p:cNvSpPr>
            <p:nvPr/>
          </p:nvSpPr>
          <p:spPr bwMode="auto">
            <a:xfrm flipH="1">
              <a:off x="3410" y="2347"/>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31" name="Line 1068">
              <a:extLst>
                <a:ext uri="{FF2B5EF4-FFF2-40B4-BE49-F238E27FC236}">
                  <a16:creationId xmlns:a16="http://schemas.microsoft.com/office/drawing/2014/main" id="{BB1BC2B2-23F5-5D43-33FE-4E32EF52BEF2}"/>
                </a:ext>
              </a:extLst>
            </p:cNvPr>
            <p:cNvSpPr>
              <a:spLocks noChangeShapeType="1"/>
            </p:cNvSpPr>
            <p:nvPr/>
          </p:nvSpPr>
          <p:spPr bwMode="auto">
            <a:xfrm flipH="1">
              <a:off x="3417" y="2344"/>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32" name="Freeform 1073">
              <a:extLst>
                <a:ext uri="{FF2B5EF4-FFF2-40B4-BE49-F238E27FC236}">
                  <a16:creationId xmlns:a16="http://schemas.microsoft.com/office/drawing/2014/main" id="{965EF818-5D87-2610-89E2-C3FA562EC267}"/>
                </a:ext>
              </a:extLst>
            </p:cNvPr>
            <p:cNvSpPr>
              <a:spLocks/>
            </p:cNvSpPr>
            <p:nvPr/>
          </p:nvSpPr>
          <p:spPr bwMode="auto">
            <a:xfrm>
              <a:off x="3417" y="2347"/>
              <a:ext cx="17" cy="17"/>
            </a:xfrm>
            <a:custGeom>
              <a:avLst/>
              <a:gdLst>
                <a:gd name="T0" fmla="*/ 0 w 17"/>
                <a:gd name="T1" fmla="*/ 0 h 17"/>
                <a:gd name="T2" fmla="*/ 6 w 17"/>
                <a:gd name="T3" fmla="*/ 9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6" y="9"/>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33" name="Freeform 1074">
              <a:extLst>
                <a:ext uri="{FF2B5EF4-FFF2-40B4-BE49-F238E27FC236}">
                  <a16:creationId xmlns:a16="http://schemas.microsoft.com/office/drawing/2014/main" id="{C2874552-0D36-FEB2-9EB1-C61C789C8C1E}"/>
                </a:ext>
              </a:extLst>
            </p:cNvPr>
            <p:cNvSpPr>
              <a:spLocks/>
            </p:cNvSpPr>
            <p:nvPr/>
          </p:nvSpPr>
          <p:spPr bwMode="auto">
            <a:xfrm>
              <a:off x="3420" y="2342"/>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34" name="Line 1071">
              <a:extLst>
                <a:ext uri="{FF2B5EF4-FFF2-40B4-BE49-F238E27FC236}">
                  <a16:creationId xmlns:a16="http://schemas.microsoft.com/office/drawing/2014/main" id="{457899DE-5282-7F7E-C6BB-B7FCBBB51A24}"/>
                </a:ext>
              </a:extLst>
            </p:cNvPr>
            <p:cNvSpPr>
              <a:spLocks noChangeShapeType="1"/>
            </p:cNvSpPr>
            <p:nvPr/>
          </p:nvSpPr>
          <p:spPr bwMode="auto">
            <a:xfrm flipH="1" flipV="1">
              <a:off x="3373" y="2350"/>
              <a:ext cx="15"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35" name="Line 1072">
              <a:extLst>
                <a:ext uri="{FF2B5EF4-FFF2-40B4-BE49-F238E27FC236}">
                  <a16:creationId xmlns:a16="http://schemas.microsoft.com/office/drawing/2014/main" id="{F527501B-B4EF-D5BD-1006-6B181C7C7922}"/>
                </a:ext>
              </a:extLst>
            </p:cNvPr>
            <p:cNvSpPr>
              <a:spLocks noChangeShapeType="1"/>
            </p:cNvSpPr>
            <p:nvPr/>
          </p:nvSpPr>
          <p:spPr bwMode="auto">
            <a:xfrm flipH="1">
              <a:off x="3333" y="2344"/>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36" name="Line 1073">
              <a:extLst>
                <a:ext uri="{FF2B5EF4-FFF2-40B4-BE49-F238E27FC236}">
                  <a16:creationId xmlns:a16="http://schemas.microsoft.com/office/drawing/2014/main" id="{7596A685-75D7-D7DE-E92A-862366AB7C7A}"/>
                </a:ext>
              </a:extLst>
            </p:cNvPr>
            <p:cNvSpPr>
              <a:spLocks noChangeShapeType="1"/>
            </p:cNvSpPr>
            <p:nvPr/>
          </p:nvSpPr>
          <p:spPr bwMode="auto">
            <a:xfrm flipH="1">
              <a:off x="3318" y="2330"/>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37" name="Line 1074">
              <a:extLst>
                <a:ext uri="{FF2B5EF4-FFF2-40B4-BE49-F238E27FC236}">
                  <a16:creationId xmlns:a16="http://schemas.microsoft.com/office/drawing/2014/main" id="{A72CAAE7-CD65-CF8D-F351-7E6130EE4AE5}"/>
                </a:ext>
              </a:extLst>
            </p:cNvPr>
            <p:cNvSpPr>
              <a:spLocks noChangeShapeType="1"/>
            </p:cNvSpPr>
            <p:nvPr/>
          </p:nvSpPr>
          <p:spPr bwMode="auto">
            <a:xfrm flipH="1">
              <a:off x="3318" y="2336"/>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38" name="Freeform 1079">
              <a:extLst>
                <a:ext uri="{FF2B5EF4-FFF2-40B4-BE49-F238E27FC236}">
                  <a16:creationId xmlns:a16="http://schemas.microsoft.com/office/drawing/2014/main" id="{9EC04FA1-76C0-E841-86D3-613CC2F9E845}"/>
                </a:ext>
              </a:extLst>
            </p:cNvPr>
            <p:cNvSpPr>
              <a:spLocks/>
            </p:cNvSpPr>
            <p:nvPr/>
          </p:nvSpPr>
          <p:spPr bwMode="auto">
            <a:xfrm>
              <a:off x="3330" y="2342"/>
              <a:ext cx="17" cy="17"/>
            </a:xfrm>
            <a:custGeom>
              <a:avLst/>
              <a:gdLst>
                <a:gd name="T0" fmla="*/ 0 w 17"/>
                <a:gd name="T1" fmla="*/ 0 h 17"/>
                <a:gd name="T2" fmla="*/ 0 w 17"/>
                <a:gd name="T3" fmla="*/ 1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0" y="16"/>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39" name="Line 1076">
              <a:extLst>
                <a:ext uri="{FF2B5EF4-FFF2-40B4-BE49-F238E27FC236}">
                  <a16:creationId xmlns:a16="http://schemas.microsoft.com/office/drawing/2014/main" id="{5E481C56-3E84-F444-B17B-E9BBC667EF62}"/>
                </a:ext>
              </a:extLst>
            </p:cNvPr>
            <p:cNvSpPr>
              <a:spLocks noChangeShapeType="1"/>
            </p:cNvSpPr>
            <p:nvPr/>
          </p:nvSpPr>
          <p:spPr bwMode="auto">
            <a:xfrm>
              <a:off x="3422" y="2309"/>
              <a:ext cx="0" cy="3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0" name="Line 1077">
              <a:extLst>
                <a:ext uri="{FF2B5EF4-FFF2-40B4-BE49-F238E27FC236}">
                  <a16:creationId xmlns:a16="http://schemas.microsoft.com/office/drawing/2014/main" id="{6217DF78-7806-9190-DFDD-3E535A6025EB}"/>
                </a:ext>
              </a:extLst>
            </p:cNvPr>
            <p:cNvSpPr>
              <a:spLocks noChangeShapeType="1"/>
            </p:cNvSpPr>
            <p:nvPr/>
          </p:nvSpPr>
          <p:spPr bwMode="auto">
            <a:xfrm flipV="1">
              <a:off x="3417" y="2299"/>
              <a:ext cx="0" cy="4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1" name="Line 1078">
              <a:extLst>
                <a:ext uri="{FF2B5EF4-FFF2-40B4-BE49-F238E27FC236}">
                  <a16:creationId xmlns:a16="http://schemas.microsoft.com/office/drawing/2014/main" id="{0F2F13D0-AC18-3DAE-2972-D4FB37DDA714}"/>
                </a:ext>
              </a:extLst>
            </p:cNvPr>
            <p:cNvSpPr>
              <a:spLocks noChangeShapeType="1"/>
            </p:cNvSpPr>
            <p:nvPr/>
          </p:nvSpPr>
          <p:spPr bwMode="auto">
            <a:xfrm flipV="1">
              <a:off x="3318" y="2309"/>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2" name="Line 1079">
              <a:extLst>
                <a:ext uri="{FF2B5EF4-FFF2-40B4-BE49-F238E27FC236}">
                  <a16:creationId xmlns:a16="http://schemas.microsoft.com/office/drawing/2014/main" id="{E0C71C54-11AB-2CD3-045A-CEAAD36EA6F8}"/>
                </a:ext>
              </a:extLst>
            </p:cNvPr>
            <p:cNvSpPr>
              <a:spLocks noChangeShapeType="1"/>
            </p:cNvSpPr>
            <p:nvPr/>
          </p:nvSpPr>
          <p:spPr bwMode="auto">
            <a:xfrm flipV="1">
              <a:off x="3330" y="2301"/>
              <a:ext cx="0" cy="4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3" name="Line 1080">
              <a:extLst>
                <a:ext uri="{FF2B5EF4-FFF2-40B4-BE49-F238E27FC236}">
                  <a16:creationId xmlns:a16="http://schemas.microsoft.com/office/drawing/2014/main" id="{06275BB7-9094-EB5C-1734-B66D8FFA1DDC}"/>
                </a:ext>
              </a:extLst>
            </p:cNvPr>
            <p:cNvSpPr>
              <a:spLocks noChangeShapeType="1"/>
            </p:cNvSpPr>
            <p:nvPr/>
          </p:nvSpPr>
          <p:spPr bwMode="auto">
            <a:xfrm>
              <a:off x="3410" y="2061"/>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4" name="Line 1081">
              <a:extLst>
                <a:ext uri="{FF2B5EF4-FFF2-40B4-BE49-F238E27FC236}">
                  <a16:creationId xmlns:a16="http://schemas.microsoft.com/office/drawing/2014/main" id="{B2F03E31-0A3D-258E-B9C7-2595B2EC09F8}"/>
                </a:ext>
              </a:extLst>
            </p:cNvPr>
            <p:cNvSpPr>
              <a:spLocks noChangeShapeType="1"/>
            </p:cNvSpPr>
            <p:nvPr/>
          </p:nvSpPr>
          <p:spPr bwMode="auto">
            <a:xfrm flipV="1">
              <a:off x="3417" y="2072"/>
              <a:ext cx="0" cy="4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5" name="Freeform 1086">
              <a:extLst>
                <a:ext uri="{FF2B5EF4-FFF2-40B4-BE49-F238E27FC236}">
                  <a16:creationId xmlns:a16="http://schemas.microsoft.com/office/drawing/2014/main" id="{A41A7C27-E40F-33F8-87F8-EEF22DC174CD}"/>
                </a:ext>
              </a:extLst>
            </p:cNvPr>
            <p:cNvSpPr>
              <a:spLocks/>
            </p:cNvSpPr>
            <p:nvPr/>
          </p:nvSpPr>
          <p:spPr bwMode="auto">
            <a:xfrm>
              <a:off x="3420" y="2075"/>
              <a:ext cx="17" cy="17"/>
            </a:xfrm>
            <a:custGeom>
              <a:avLst/>
              <a:gdLst>
                <a:gd name="T0" fmla="*/ 16 w 17"/>
                <a:gd name="T1" fmla="*/ 16 h 17"/>
                <a:gd name="T2" fmla="*/ 16 w 17"/>
                <a:gd name="T3" fmla="*/ 0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46" name="Line 1083">
              <a:extLst>
                <a:ext uri="{FF2B5EF4-FFF2-40B4-BE49-F238E27FC236}">
                  <a16:creationId xmlns:a16="http://schemas.microsoft.com/office/drawing/2014/main" id="{757461E0-38BF-717C-4649-B4E025D4D677}"/>
                </a:ext>
              </a:extLst>
            </p:cNvPr>
            <p:cNvSpPr>
              <a:spLocks noChangeShapeType="1"/>
            </p:cNvSpPr>
            <p:nvPr/>
          </p:nvSpPr>
          <p:spPr bwMode="auto">
            <a:xfrm>
              <a:off x="3410" y="2104"/>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7" name="Line 1084">
              <a:extLst>
                <a:ext uri="{FF2B5EF4-FFF2-40B4-BE49-F238E27FC236}">
                  <a16:creationId xmlns:a16="http://schemas.microsoft.com/office/drawing/2014/main" id="{93A12D32-A397-43FB-5215-0C59DD4C1B09}"/>
                </a:ext>
              </a:extLst>
            </p:cNvPr>
            <p:cNvSpPr>
              <a:spLocks noChangeShapeType="1"/>
            </p:cNvSpPr>
            <p:nvPr/>
          </p:nvSpPr>
          <p:spPr bwMode="auto">
            <a:xfrm>
              <a:off x="3417" y="2075"/>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8" name="Line 1085">
              <a:extLst>
                <a:ext uri="{FF2B5EF4-FFF2-40B4-BE49-F238E27FC236}">
                  <a16:creationId xmlns:a16="http://schemas.microsoft.com/office/drawing/2014/main" id="{A6F04923-E57A-988D-3DC5-07860C40C73F}"/>
                </a:ext>
              </a:extLst>
            </p:cNvPr>
            <p:cNvSpPr>
              <a:spLocks noChangeShapeType="1"/>
            </p:cNvSpPr>
            <p:nvPr/>
          </p:nvSpPr>
          <p:spPr bwMode="auto">
            <a:xfrm>
              <a:off x="3417" y="211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49" name="Line 1086">
              <a:extLst>
                <a:ext uri="{FF2B5EF4-FFF2-40B4-BE49-F238E27FC236}">
                  <a16:creationId xmlns:a16="http://schemas.microsoft.com/office/drawing/2014/main" id="{2344DEB6-8DCA-80CA-157B-B73E38099C74}"/>
                </a:ext>
              </a:extLst>
            </p:cNvPr>
            <p:cNvSpPr>
              <a:spLocks noChangeShapeType="1"/>
            </p:cNvSpPr>
            <p:nvPr/>
          </p:nvSpPr>
          <p:spPr bwMode="auto">
            <a:xfrm>
              <a:off x="3422" y="2076"/>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50" name="Line 1087">
              <a:extLst>
                <a:ext uri="{FF2B5EF4-FFF2-40B4-BE49-F238E27FC236}">
                  <a16:creationId xmlns:a16="http://schemas.microsoft.com/office/drawing/2014/main" id="{4DF083F1-3501-1AA6-DE2F-88609C3D7B08}"/>
                </a:ext>
              </a:extLst>
            </p:cNvPr>
            <p:cNvSpPr>
              <a:spLocks noChangeShapeType="1"/>
            </p:cNvSpPr>
            <p:nvPr/>
          </p:nvSpPr>
          <p:spPr bwMode="auto">
            <a:xfrm>
              <a:off x="3417" y="2075"/>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51" name="Line 1088">
              <a:extLst>
                <a:ext uri="{FF2B5EF4-FFF2-40B4-BE49-F238E27FC236}">
                  <a16:creationId xmlns:a16="http://schemas.microsoft.com/office/drawing/2014/main" id="{6C92104B-CC1D-9EFF-91EC-7BDA5E8DBDAB}"/>
                </a:ext>
              </a:extLst>
            </p:cNvPr>
            <p:cNvSpPr>
              <a:spLocks noChangeShapeType="1"/>
            </p:cNvSpPr>
            <p:nvPr/>
          </p:nvSpPr>
          <p:spPr bwMode="auto">
            <a:xfrm flipV="1">
              <a:off x="3422" y="2108"/>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52" name="Freeform 1093">
              <a:extLst>
                <a:ext uri="{FF2B5EF4-FFF2-40B4-BE49-F238E27FC236}">
                  <a16:creationId xmlns:a16="http://schemas.microsoft.com/office/drawing/2014/main" id="{E05FD0F3-5207-9BB2-52E2-EC2DDDDBD4CA}"/>
                </a:ext>
              </a:extLst>
            </p:cNvPr>
            <p:cNvSpPr>
              <a:spLocks/>
            </p:cNvSpPr>
            <p:nvPr/>
          </p:nvSpPr>
          <p:spPr bwMode="auto">
            <a:xfrm>
              <a:off x="3420" y="2116"/>
              <a:ext cx="17" cy="17"/>
            </a:xfrm>
            <a:custGeom>
              <a:avLst/>
              <a:gdLst>
                <a:gd name="T0" fmla="*/ 0 w 17"/>
                <a:gd name="T1" fmla="*/ 16 h 17"/>
                <a:gd name="T2" fmla="*/ 16 w 17"/>
                <a:gd name="T3" fmla="*/ 1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53" name="Freeform 1094">
              <a:extLst>
                <a:ext uri="{FF2B5EF4-FFF2-40B4-BE49-F238E27FC236}">
                  <a16:creationId xmlns:a16="http://schemas.microsoft.com/office/drawing/2014/main" id="{59D4B4BA-B4D5-9A9C-61FE-EBD71AC6D93A}"/>
                </a:ext>
              </a:extLst>
            </p:cNvPr>
            <p:cNvSpPr>
              <a:spLocks/>
            </p:cNvSpPr>
            <p:nvPr/>
          </p:nvSpPr>
          <p:spPr bwMode="auto">
            <a:xfrm>
              <a:off x="3417" y="2119"/>
              <a:ext cx="17" cy="17"/>
            </a:xfrm>
            <a:custGeom>
              <a:avLst/>
              <a:gdLst>
                <a:gd name="T0" fmla="*/ 0 w 17"/>
                <a:gd name="T1" fmla="*/ 0 h 17"/>
                <a:gd name="T2" fmla="*/ 6 w 17"/>
                <a:gd name="T3" fmla="*/ 10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6" y="10"/>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54" name="Line 1091">
              <a:extLst>
                <a:ext uri="{FF2B5EF4-FFF2-40B4-BE49-F238E27FC236}">
                  <a16:creationId xmlns:a16="http://schemas.microsoft.com/office/drawing/2014/main" id="{200D8728-0F33-B1D9-EA70-4933BB68598B}"/>
                </a:ext>
              </a:extLst>
            </p:cNvPr>
            <p:cNvSpPr>
              <a:spLocks noChangeShapeType="1"/>
            </p:cNvSpPr>
            <p:nvPr/>
          </p:nvSpPr>
          <p:spPr bwMode="auto">
            <a:xfrm>
              <a:off x="3410" y="2072"/>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55" name="Line 1092">
              <a:extLst>
                <a:ext uri="{FF2B5EF4-FFF2-40B4-BE49-F238E27FC236}">
                  <a16:creationId xmlns:a16="http://schemas.microsoft.com/office/drawing/2014/main" id="{638D3C3D-BE08-4297-1B12-E8DB564ABDDB}"/>
                </a:ext>
              </a:extLst>
            </p:cNvPr>
            <p:cNvSpPr>
              <a:spLocks noChangeShapeType="1"/>
            </p:cNvSpPr>
            <p:nvPr/>
          </p:nvSpPr>
          <p:spPr bwMode="auto">
            <a:xfrm>
              <a:off x="3335" y="2060"/>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56" name="Freeform 1097">
              <a:extLst>
                <a:ext uri="{FF2B5EF4-FFF2-40B4-BE49-F238E27FC236}">
                  <a16:creationId xmlns:a16="http://schemas.microsoft.com/office/drawing/2014/main" id="{E17DEE27-DB86-73DB-C1EE-0A9395D93502}"/>
                </a:ext>
              </a:extLst>
            </p:cNvPr>
            <p:cNvSpPr>
              <a:spLocks/>
            </p:cNvSpPr>
            <p:nvPr/>
          </p:nvSpPr>
          <p:spPr bwMode="auto">
            <a:xfrm>
              <a:off x="3330" y="2075"/>
              <a:ext cx="17" cy="17"/>
            </a:xfrm>
            <a:custGeom>
              <a:avLst/>
              <a:gdLst>
                <a:gd name="T0" fmla="*/ 16 w 17"/>
                <a:gd name="T1" fmla="*/ 0 h 17"/>
                <a:gd name="T2" fmla="*/ 0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57" name="Line 1094">
              <a:extLst>
                <a:ext uri="{FF2B5EF4-FFF2-40B4-BE49-F238E27FC236}">
                  <a16:creationId xmlns:a16="http://schemas.microsoft.com/office/drawing/2014/main" id="{2D792805-0BF6-09D6-6EAA-E3E55C09849C}"/>
                </a:ext>
              </a:extLst>
            </p:cNvPr>
            <p:cNvSpPr>
              <a:spLocks noChangeShapeType="1"/>
            </p:cNvSpPr>
            <p:nvPr/>
          </p:nvSpPr>
          <p:spPr bwMode="auto">
            <a:xfrm flipH="1">
              <a:off x="3333" y="2119"/>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58" name="Line 1095">
              <a:extLst>
                <a:ext uri="{FF2B5EF4-FFF2-40B4-BE49-F238E27FC236}">
                  <a16:creationId xmlns:a16="http://schemas.microsoft.com/office/drawing/2014/main" id="{3901DE15-CCF8-91B9-FAB3-5DBF9EA35470}"/>
                </a:ext>
              </a:extLst>
            </p:cNvPr>
            <p:cNvSpPr>
              <a:spLocks noChangeShapeType="1"/>
            </p:cNvSpPr>
            <p:nvPr/>
          </p:nvSpPr>
          <p:spPr bwMode="auto">
            <a:xfrm flipH="1">
              <a:off x="3333" y="2075"/>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59" name="Line 1096">
              <a:extLst>
                <a:ext uri="{FF2B5EF4-FFF2-40B4-BE49-F238E27FC236}">
                  <a16:creationId xmlns:a16="http://schemas.microsoft.com/office/drawing/2014/main" id="{2EECC75A-B9D1-AEF1-D7BA-4411026C76E6}"/>
                </a:ext>
              </a:extLst>
            </p:cNvPr>
            <p:cNvSpPr>
              <a:spLocks noChangeShapeType="1"/>
            </p:cNvSpPr>
            <p:nvPr/>
          </p:nvSpPr>
          <p:spPr bwMode="auto">
            <a:xfrm>
              <a:off x="3335" y="2104"/>
              <a:ext cx="0" cy="1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0" name="Line 1097">
              <a:extLst>
                <a:ext uri="{FF2B5EF4-FFF2-40B4-BE49-F238E27FC236}">
                  <a16:creationId xmlns:a16="http://schemas.microsoft.com/office/drawing/2014/main" id="{2785B49E-16A5-C145-0345-2E6008D907F2}"/>
                </a:ext>
              </a:extLst>
            </p:cNvPr>
            <p:cNvSpPr>
              <a:spLocks noChangeShapeType="1"/>
            </p:cNvSpPr>
            <p:nvPr/>
          </p:nvSpPr>
          <p:spPr bwMode="auto">
            <a:xfrm>
              <a:off x="3318" y="2105"/>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1" name="Line 1098">
              <a:extLst>
                <a:ext uri="{FF2B5EF4-FFF2-40B4-BE49-F238E27FC236}">
                  <a16:creationId xmlns:a16="http://schemas.microsoft.com/office/drawing/2014/main" id="{8969DA0D-7D31-8453-FB66-D89DC51E6052}"/>
                </a:ext>
              </a:extLst>
            </p:cNvPr>
            <p:cNvSpPr>
              <a:spLocks noChangeShapeType="1"/>
            </p:cNvSpPr>
            <p:nvPr/>
          </p:nvSpPr>
          <p:spPr bwMode="auto">
            <a:xfrm>
              <a:off x="3318" y="2089"/>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2" name="Line 1099">
              <a:extLst>
                <a:ext uri="{FF2B5EF4-FFF2-40B4-BE49-F238E27FC236}">
                  <a16:creationId xmlns:a16="http://schemas.microsoft.com/office/drawing/2014/main" id="{382A7B8B-DD47-7DC3-8E76-60062CB6723E}"/>
                </a:ext>
              </a:extLst>
            </p:cNvPr>
            <p:cNvSpPr>
              <a:spLocks noChangeShapeType="1"/>
            </p:cNvSpPr>
            <p:nvPr/>
          </p:nvSpPr>
          <p:spPr bwMode="auto">
            <a:xfrm flipH="1">
              <a:off x="3306" y="2092"/>
              <a:ext cx="12"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3" name="Line 1100">
              <a:extLst>
                <a:ext uri="{FF2B5EF4-FFF2-40B4-BE49-F238E27FC236}">
                  <a16:creationId xmlns:a16="http://schemas.microsoft.com/office/drawing/2014/main" id="{0CAA8654-4945-E013-F792-D66388E4B613}"/>
                </a:ext>
              </a:extLst>
            </p:cNvPr>
            <p:cNvSpPr>
              <a:spLocks noChangeShapeType="1"/>
            </p:cNvSpPr>
            <p:nvPr/>
          </p:nvSpPr>
          <p:spPr bwMode="auto">
            <a:xfrm flipH="1">
              <a:off x="3306" y="2102"/>
              <a:ext cx="12"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4" name="Line 1101">
              <a:extLst>
                <a:ext uri="{FF2B5EF4-FFF2-40B4-BE49-F238E27FC236}">
                  <a16:creationId xmlns:a16="http://schemas.microsoft.com/office/drawing/2014/main" id="{7BF83C4E-B2A1-2AE8-D0C5-AF12033002F6}"/>
                </a:ext>
              </a:extLst>
            </p:cNvPr>
            <p:cNvSpPr>
              <a:spLocks noChangeShapeType="1"/>
            </p:cNvSpPr>
            <p:nvPr/>
          </p:nvSpPr>
          <p:spPr bwMode="auto">
            <a:xfrm>
              <a:off x="3318" y="2110"/>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5" name="Freeform 1106">
              <a:extLst>
                <a:ext uri="{FF2B5EF4-FFF2-40B4-BE49-F238E27FC236}">
                  <a16:creationId xmlns:a16="http://schemas.microsoft.com/office/drawing/2014/main" id="{0D04D74B-BDA0-57D5-A594-BD844E041DE5}"/>
                </a:ext>
              </a:extLst>
            </p:cNvPr>
            <p:cNvSpPr>
              <a:spLocks/>
            </p:cNvSpPr>
            <p:nvPr/>
          </p:nvSpPr>
          <p:spPr bwMode="auto">
            <a:xfrm>
              <a:off x="3318" y="2082"/>
              <a:ext cx="17" cy="29"/>
            </a:xfrm>
            <a:custGeom>
              <a:avLst/>
              <a:gdLst>
                <a:gd name="T0" fmla="*/ 0 w 17"/>
                <a:gd name="T1" fmla="*/ 28 h 29"/>
                <a:gd name="T2" fmla="*/ 0 w 17"/>
                <a:gd name="T3" fmla="*/ 0 h 29"/>
                <a:gd name="T4" fmla="*/ 16 w 17"/>
                <a:gd name="T5" fmla="*/ 0 h 29"/>
                <a:gd name="T6" fmla="*/ 0 60000 65536"/>
                <a:gd name="T7" fmla="*/ 0 60000 65536"/>
                <a:gd name="T8" fmla="*/ 0 60000 65536"/>
                <a:gd name="T9" fmla="*/ 0 w 17"/>
                <a:gd name="T10" fmla="*/ 0 h 29"/>
                <a:gd name="T11" fmla="*/ 17 w 17"/>
                <a:gd name="T12" fmla="*/ 29 h 29"/>
              </a:gdLst>
              <a:ahLst/>
              <a:cxnLst>
                <a:cxn ang="T6">
                  <a:pos x="T0" y="T1"/>
                </a:cxn>
                <a:cxn ang="T7">
                  <a:pos x="T2" y="T3"/>
                </a:cxn>
                <a:cxn ang="T8">
                  <a:pos x="T4" y="T5"/>
                </a:cxn>
              </a:cxnLst>
              <a:rect l="T9" t="T10" r="T11" b="T12"/>
              <a:pathLst>
                <a:path w="17" h="29">
                  <a:moveTo>
                    <a:pt x="0" y="28"/>
                  </a:moveTo>
                  <a:lnTo>
                    <a:pt x="0" y="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66" name="Line 1103">
              <a:extLst>
                <a:ext uri="{FF2B5EF4-FFF2-40B4-BE49-F238E27FC236}">
                  <a16:creationId xmlns:a16="http://schemas.microsoft.com/office/drawing/2014/main" id="{90662F94-E3D8-2C1E-924B-4DEED8D04DD2}"/>
                </a:ext>
              </a:extLst>
            </p:cNvPr>
            <p:cNvSpPr>
              <a:spLocks noChangeShapeType="1"/>
            </p:cNvSpPr>
            <p:nvPr/>
          </p:nvSpPr>
          <p:spPr bwMode="auto">
            <a:xfrm flipV="1">
              <a:off x="3330" y="2076"/>
              <a:ext cx="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7" name="Freeform 1108">
              <a:extLst>
                <a:ext uri="{FF2B5EF4-FFF2-40B4-BE49-F238E27FC236}">
                  <a16:creationId xmlns:a16="http://schemas.microsoft.com/office/drawing/2014/main" id="{9B36E087-291A-3B43-C9C5-CA312F17A50A}"/>
                </a:ext>
              </a:extLst>
            </p:cNvPr>
            <p:cNvSpPr>
              <a:spLocks/>
            </p:cNvSpPr>
            <p:nvPr/>
          </p:nvSpPr>
          <p:spPr bwMode="auto">
            <a:xfrm>
              <a:off x="3307" y="2089"/>
              <a:ext cx="17" cy="17"/>
            </a:xfrm>
            <a:custGeom>
              <a:avLst/>
              <a:gdLst>
                <a:gd name="T0" fmla="*/ 0 w 17"/>
                <a:gd name="T1" fmla="*/ 16 h 17"/>
                <a:gd name="T2" fmla="*/ 0 w 17"/>
                <a:gd name="T3" fmla="*/ 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0" y="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68" name="Line 1105">
              <a:extLst>
                <a:ext uri="{FF2B5EF4-FFF2-40B4-BE49-F238E27FC236}">
                  <a16:creationId xmlns:a16="http://schemas.microsoft.com/office/drawing/2014/main" id="{7563FAB2-4383-3D30-BDC9-D5EC0C0B3104}"/>
                </a:ext>
              </a:extLst>
            </p:cNvPr>
            <p:cNvSpPr>
              <a:spLocks noChangeShapeType="1"/>
            </p:cNvSpPr>
            <p:nvPr/>
          </p:nvSpPr>
          <p:spPr bwMode="auto">
            <a:xfrm flipV="1">
              <a:off x="3306" y="2089"/>
              <a:ext cx="1"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69" name="Line 1106">
              <a:extLst>
                <a:ext uri="{FF2B5EF4-FFF2-40B4-BE49-F238E27FC236}">
                  <a16:creationId xmlns:a16="http://schemas.microsoft.com/office/drawing/2014/main" id="{2A88DE39-EAF6-3CA8-3889-D6574CCAEE37}"/>
                </a:ext>
              </a:extLst>
            </p:cNvPr>
            <p:cNvSpPr>
              <a:spLocks noChangeShapeType="1"/>
            </p:cNvSpPr>
            <p:nvPr/>
          </p:nvSpPr>
          <p:spPr bwMode="auto">
            <a:xfrm flipV="1">
              <a:off x="3306" y="2092"/>
              <a:ext cx="0"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70" name="Line 1107">
              <a:extLst>
                <a:ext uri="{FF2B5EF4-FFF2-40B4-BE49-F238E27FC236}">
                  <a16:creationId xmlns:a16="http://schemas.microsoft.com/office/drawing/2014/main" id="{BDF04BC5-B22E-2ABE-4B10-955BCDE52D19}"/>
                </a:ext>
              </a:extLst>
            </p:cNvPr>
            <p:cNvSpPr>
              <a:spLocks noChangeShapeType="1"/>
            </p:cNvSpPr>
            <p:nvPr/>
          </p:nvSpPr>
          <p:spPr bwMode="auto">
            <a:xfrm flipH="1" flipV="1">
              <a:off x="3306" y="2102"/>
              <a:ext cx="1"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71" name="Line 1108">
              <a:extLst>
                <a:ext uri="{FF2B5EF4-FFF2-40B4-BE49-F238E27FC236}">
                  <a16:creationId xmlns:a16="http://schemas.microsoft.com/office/drawing/2014/main" id="{F4D867BB-50FA-D15E-F060-2DA0E4EF0D09}"/>
                </a:ext>
              </a:extLst>
            </p:cNvPr>
            <p:cNvSpPr>
              <a:spLocks noChangeShapeType="1"/>
            </p:cNvSpPr>
            <p:nvPr/>
          </p:nvSpPr>
          <p:spPr bwMode="auto">
            <a:xfrm flipH="1">
              <a:off x="3307" y="2104"/>
              <a:ext cx="1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72" name="Freeform 1113">
              <a:extLst>
                <a:ext uri="{FF2B5EF4-FFF2-40B4-BE49-F238E27FC236}">
                  <a16:creationId xmlns:a16="http://schemas.microsoft.com/office/drawing/2014/main" id="{48B0BE28-3222-789F-B1FD-47BBBFB8BF63}"/>
                </a:ext>
              </a:extLst>
            </p:cNvPr>
            <p:cNvSpPr>
              <a:spLocks/>
            </p:cNvSpPr>
            <p:nvPr/>
          </p:nvSpPr>
          <p:spPr bwMode="auto">
            <a:xfrm>
              <a:off x="3330" y="2116"/>
              <a:ext cx="17" cy="17"/>
            </a:xfrm>
            <a:custGeom>
              <a:avLst/>
              <a:gdLst>
                <a:gd name="T0" fmla="*/ 0 w 17"/>
                <a:gd name="T1" fmla="*/ 0 h 17"/>
                <a:gd name="T2" fmla="*/ 0 w 17"/>
                <a:gd name="T3" fmla="*/ 10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0" y="10"/>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73" name="Freeform 1114">
              <a:extLst>
                <a:ext uri="{FF2B5EF4-FFF2-40B4-BE49-F238E27FC236}">
                  <a16:creationId xmlns:a16="http://schemas.microsoft.com/office/drawing/2014/main" id="{49501F2E-B7F2-E810-9D82-90962340B92F}"/>
                </a:ext>
              </a:extLst>
            </p:cNvPr>
            <p:cNvSpPr>
              <a:spLocks/>
            </p:cNvSpPr>
            <p:nvPr/>
          </p:nvSpPr>
          <p:spPr bwMode="auto">
            <a:xfrm>
              <a:off x="3410" y="2119"/>
              <a:ext cx="17" cy="17"/>
            </a:xfrm>
            <a:custGeom>
              <a:avLst/>
              <a:gdLst>
                <a:gd name="T0" fmla="*/ 0 w 17"/>
                <a:gd name="T1" fmla="*/ 0 h 17"/>
                <a:gd name="T2" fmla="*/ 4 w 17"/>
                <a:gd name="T3" fmla="*/ 11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4" y="11"/>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74" name="Freeform 1115">
              <a:extLst>
                <a:ext uri="{FF2B5EF4-FFF2-40B4-BE49-F238E27FC236}">
                  <a16:creationId xmlns:a16="http://schemas.microsoft.com/office/drawing/2014/main" id="{2C60A861-C588-7C38-071B-30F2EF4C68A1}"/>
                </a:ext>
              </a:extLst>
            </p:cNvPr>
            <p:cNvSpPr>
              <a:spLocks/>
            </p:cNvSpPr>
            <p:nvPr/>
          </p:nvSpPr>
          <p:spPr bwMode="auto">
            <a:xfrm>
              <a:off x="3410" y="2119"/>
              <a:ext cx="17" cy="17"/>
            </a:xfrm>
            <a:custGeom>
              <a:avLst/>
              <a:gdLst>
                <a:gd name="T0" fmla="*/ 0 w 17"/>
                <a:gd name="T1" fmla="*/ 0 h 17"/>
                <a:gd name="T2" fmla="*/ 4 w 17"/>
                <a:gd name="T3" fmla="*/ 11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4" y="11"/>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75" name="Freeform 1116">
              <a:extLst>
                <a:ext uri="{FF2B5EF4-FFF2-40B4-BE49-F238E27FC236}">
                  <a16:creationId xmlns:a16="http://schemas.microsoft.com/office/drawing/2014/main" id="{936AC6BD-8477-6665-631A-11BAA2B644BA}"/>
                </a:ext>
              </a:extLst>
            </p:cNvPr>
            <p:cNvSpPr>
              <a:spLocks/>
            </p:cNvSpPr>
            <p:nvPr/>
          </p:nvSpPr>
          <p:spPr bwMode="auto">
            <a:xfrm>
              <a:off x="3486" y="2127"/>
              <a:ext cx="83" cy="166"/>
            </a:xfrm>
            <a:custGeom>
              <a:avLst/>
              <a:gdLst>
                <a:gd name="T0" fmla="*/ 0 w 83"/>
                <a:gd name="T1" fmla="*/ 165 h 166"/>
                <a:gd name="T2" fmla="*/ 32 w 83"/>
                <a:gd name="T3" fmla="*/ 159 h 166"/>
                <a:gd name="T4" fmla="*/ 58 w 83"/>
                <a:gd name="T5" fmla="*/ 140 h 166"/>
                <a:gd name="T6" fmla="*/ 76 w 83"/>
                <a:gd name="T7" fmla="*/ 114 h 166"/>
                <a:gd name="T8" fmla="*/ 82 w 83"/>
                <a:gd name="T9" fmla="*/ 82 h 166"/>
                <a:gd name="T10" fmla="*/ 76 w 83"/>
                <a:gd name="T11" fmla="*/ 50 h 166"/>
                <a:gd name="T12" fmla="*/ 58 w 83"/>
                <a:gd name="T13" fmla="*/ 24 h 166"/>
                <a:gd name="T14" fmla="*/ 32 w 83"/>
                <a:gd name="T15" fmla="*/ 6 h 166"/>
                <a:gd name="T16" fmla="*/ 0 w 83"/>
                <a:gd name="T17" fmla="*/ 0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166"/>
                <a:gd name="T29" fmla="*/ 83 w 83"/>
                <a:gd name="T30" fmla="*/ 166 h 1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166">
                  <a:moveTo>
                    <a:pt x="0" y="165"/>
                  </a:moveTo>
                  <a:lnTo>
                    <a:pt x="32" y="159"/>
                  </a:lnTo>
                  <a:lnTo>
                    <a:pt x="58" y="140"/>
                  </a:lnTo>
                  <a:lnTo>
                    <a:pt x="76" y="114"/>
                  </a:lnTo>
                  <a:lnTo>
                    <a:pt x="82" y="82"/>
                  </a:lnTo>
                  <a:lnTo>
                    <a:pt x="76" y="50"/>
                  </a:lnTo>
                  <a:lnTo>
                    <a:pt x="58" y="24"/>
                  </a:lnTo>
                  <a:lnTo>
                    <a:pt x="32" y="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76" name="Line 1113">
              <a:extLst>
                <a:ext uri="{FF2B5EF4-FFF2-40B4-BE49-F238E27FC236}">
                  <a16:creationId xmlns:a16="http://schemas.microsoft.com/office/drawing/2014/main" id="{49CF3028-8B18-6862-FDDD-A8FBB118287C}"/>
                </a:ext>
              </a:extLst>
            </p:cNvPr>
            <p:cNvSpPr>
              <a:spLocks noChangeShapeType="1"/>
            </p:cNvSpPr>
            <p:nvPr/>
          </p:nvSpPr>
          <p:spPr bwMode="auto">
            <a:xfrm flipV="1">
              <a:off x="3822" y="2189"/>
              <a:ext cx="0"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77" name="Line 1114">
              <a:extLst>
                <a:ext uri="{FF2B5EF4-FFF2-40B4-BE49-F238E27FC236}">
                  <a16:creationId xmlns:a16="http://schemas.microsoft.com/office/drawing/2014/main" id="{6CD7645E-BD77-FE0E-95FE-5457C460A1F1}"/>
                </a:ext>
              </a:extLst>
            </p:cNvPr>
            <p:cNvSpPr>
              <a:spLocks noChangeShapeType="1"/>
            </p:cNvSpPr>
            <p:nvPr/>
          </p:nvSpPr>
          <p:spPr bwMode="auto">
            <a:xfrm>
              <a:off x="3807" y="2192"/>
              <a:ext cx="0"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78" name="Line 1115">
              <a:extLst>
                <a:ext uri="{FF2B5EF4-FFF2-40B4-BE49-F238E27FC236}">
                  <a16:creationId xmlns:a16="http://schemas.microsoft.com/office/drawing/2014/main" id="{6483FF57-F87C-E4A5-38D3-5F150C9955AB}"/>
                </a:ext>
              </a:extLst>
            </p:cNvPr>
            <p:cNvSpPr>
              <a:spLocks noChangeShapeType="1"/>
            </p:cNvSpPr>
            <p:nvPr/>
          </p:nvSpPr>
          <p:spPr bwMode="auto">
            <a:xfrm flipV="1">
              <a:off x="3807" y="2192"/>
              <a:ext cx="0"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79" name="Line 1116">
              <a:extLst>
                <a:ext uri="{FF2B5EF4-FFF2-40B4-BE49-F238E27FC236}">
                  <a16:creationId xmlns:a16="http://schemas.microsoft.com/office/drawing/2014/main" id="{C8B6C3DA-4078-72EA-DBD3-DF8E692756DE}"/>
                </a:ext>
              </a:extLst>
            </p:cNvPr>
            <p:cNvSpPr>
              <a:spLocks noChangeShapeType="1"/>
            </p:cNvSpPr>
            <p:nvPr/>
          </p:nvSpPr>
          <p:spPr bwMode="auto">
            <a:xfrm flipV="1">
              <a:off x="3805" y="2182"/>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0" name="Line 1117">
              <a:extLst>
                <a:ext uri="{FF2B5EF4-FFF2-40B4-BE49-F238E27FC236}">
                  <a16:creationId xmlns:a16="http://schemas.microsoft.com/office/drawing/2014/main" id="{B7C4BBF7-B57B-9AB3-6DB1-2E1782A2CEDB}"/>
                </a:ext>
              </a:extLst>
            </p:cNvPr>
            <p:cNvSpPr>
              <a:spLocks noChangeShapeType="1"/>
            </p:cNvSpPr>
            <p:nvPr/>
          </p:nvSpPr>
          <p:spPr bwMode="auto">
            <a:xfrm>
              <a:off x="3756" y="2191"/>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1" name="Line 1118">
              <a:extLst>
                <a:ext uri="{FF2B5EF4-FFF2-40B4-BE49-F238E27FC236}">
                  <a16:creationId xmlns:a16="http://schemas.microsoft.com/office/drawing/2014/main" id="{D6608C98-D61E-B8A0-1961-3179AC6AE8B8}"/>
                </a:ext>
              </a:extLst>
            </p:cNvPr>
            <p:cNvSpPr>
              <a:spLocks noChangeShapeType="1"/>
            </p:cNvSpPr>
            <p:nvPr/>
          </p:nvSpPr>
          <p:spPr bwMode="auto">
            <a:xfrm>
              <a:off x="3747" y="2194"/>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2" name="Line 1119">
              <a:extLst>
                <a:ext uri="{FF2B5EF4-FFF2-40B4-BE49-F238E27FC236}">
                  <a16:creationId xmlns:a16="http://schemas.microsoft.com/office/drawing/2014/main" id="{66700078-EACC-C3B0-41A6-FE4AE4E7FB6A}"/>
                </a:ext>
              </a:extLst>
            </p:cNvPr>
            <p:cNvSpPr>
              <a:spLocks noChangeShapeType="1"/>
            </p:cNvSpPr>
            <p:nvPr/>
          </p:nvSpPr>
          <p:spPr bwMode="auto">
            <a:xfrm>
              <a:off x="3744" y="2195"/>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3" name="Line 1120">
              <a:extLst>
                <a:ext uri="{FF2B5EF4-FFF2-40B4-BE49-F238E27FC236}">
                  <a16:creationId xmlns:a16="http://schemas.microsoft.com/office/drawing/2014/main" id="{8A3C9F43-7178-1A81-6E6F-F792D0A79BAA}"/>
                </a:ext>
              </a:extLst>
            </p:cNvPr>
            <p:cNvSpPr>
              <a:spLocks noChangeShapeType="1"/>
            </p:cNvSpPr>
            <p:nvPr/>
          </p:nvSpPr>
          <p:spPr bwMode="auto">
            <a:xfrm>
              <a:off x="3807" y="2194"/>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4" name="Line 1121">
              <a:extLst>
                <a:ext uri="{FF2B5EF4-FFF2-40B4-BE49-F238E27FC236}">
                  <a16:creationId xmlns:a16="http://schemas.microsoft.com/office/drawing/2014/main" id="{E4C2D576-F68C-39C4-33BC-1525C5CF5828}"/>
                </a:ext>
              </a:extLst>
            </p:cNvPr>
            <p:cNvSpPr>
              <a:spLocks noChangeShapeType="1"/>
            </p:cNvSpPr>
            <p:nvPr/>
          </p:nvSpPr>
          <p:spPr bwMode="auto">
            <a:xfrm>
              <a:off x="3770" y="2176"/>
              <a:ext cx="0" cy="6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5" name="Line 1122">
              <a:extLst>
                <a:ext uri="{FF2B5EF4-FFF2-40B4-BE49-F238E27FC236}">
                  <a16:creationId xmlns:a16="http://schemas.microsoft.com/office/drawing/2014/main" id="{849741B6-F913-574C-B30A-F0FBC4D38D76}"/>
                </a:ext>
              </a:extLst>
            </p:cNvPr>
            <p:cNvSpPr>
              <a:spLocks noChangeShapeType="1"/>
            </p:cNvSpPr>
            <p:nvPr/>
          </p:nvSpPr>
          <p:spPr bwMode="auto">
            <a:xfrm>
              <a:off x="3758" y="2194"/>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6" name="Line 1123">
              <a:extLst>
                <a:ext uri="{FF2B5EF4-FFF2-40B4-BE49-F238E27FC236}">
                  <a16:creationId xmlns:a16="http://schemas.microsoft.com/office/drawing/2014/main" id="{C7597CF9-5579-C2F7-1EB5-9C03FC213E36}"/>
                </a:ext>
              </a:extLst>
            </p:cNvPr>
            <p:cNvSpPr>
              <a:spLocks noChangeShapeType="1"/>
            </p:cNvSpPr>
            <p:nvPr/>
          </p:nvSpPr>
          <p:spPr bwMode="auto">
            <a:xfrm flipV="1">
              <a:off x="3768" y="2194"/>
              <a:ext cx="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87" name="Freeform 1128">
              <a:extLst>
                <a:ext uri="{FF2B5EF4-FFF2-40B4-BE49-F238E27FC236}">
                  <a16:creationId xmlns:a16="http://schemas.microsoft.com/office/drawing/2014/main" id="{77340EE7-B6F1-A81B-5333-87D333838A32}"/>
                </a:ext>
              </a:extLst>
            </p:cNvPr>
            <p:cNvSpPr>
              <a:spLocks/>
            </p:cNvSpPr>
            <p:nvPr/>
          </p:nvSpPr>
          <p:spPr bwMode="auto">
            <a:xfrm>
              <a:off x="3436" y="2309"/>
              <a:ext cx="17" cy="17"/>
            </a:xfrm>
            <a:custGeom>
              <a:avLst/>
              <a:gdLst>
                <a:gd name="T0" fmla="*/ 16 w 17"/>
                <a:gd name="T1" fmla="*/ 16 h 17"/>
                <a:gd name="T2" fmla="*/ 16 w 17"/>
                <a:gd name="T3" fmla="*/ 5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5"/>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88" name="Freeform 1129">
              <a:extLst>
                <a:ext uri="{FF2B5EF4-FFF2-40B4-BE49-F238E27FC236}">
                  <a16:creationId xmlns:a16="http://schemas.microsoft.com/office/drawing/2014/main" id="{1F2758FF-35F8-5378-A1D9-A97C0D8F967B}"/>
                </a:ext>
              </a:extLst>
            </p:cNvPr>
            <p:cNvSpPr>
              <a:spLocks/>
            </p:cNvSpPr>
            <p:nvPr/>
          </p:nvSpPr>
          <p:spPr bwMode="auto">
            <a:xfrm>
              <a:off x="3436" y="2309"/>
              <a:ext cx="17" cy="17"/>
            </a:xfrm>
            <a:custGeom>
              <a:avLst/>
              <a:gdLst>
                <a:gd name="T0" fmla="*/ 16 w 17"/>
                <a:gd name="T1" fmla="*/ 16 h 17"/>
                <a:gd name="T2" fmla="*/ 16 w 17"/>
                <a:gd name="T3" fmla="*/ 5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5"/>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89" name="Freeform 1130">
              <a:extLst>
                <a:ext uri="{FF2B5EF4-FFF2-40B4-BE49-F238E27FC236}">
                  <a16:creationId xmlns:a16="http://schemas.microsoft.com/office/drawing/2014/main" id="{87F37D76-550A-32D1-3EB9-F8AD3F959C62}"/>
                </a:ext>
              </a:extLst>
            </p:cNvPr>
            <p:cNvSpPr>
              <a:spLocks/>
            </p:cNvSpPr>
            <p:nvPr/>
          </p:nvSpPr>
          <p:spPr bwMode="auto">
            <a:xfrm>
              <a:off x="3436" y="2331"/>
              <a:ext cx="17" cy="17"/>
            </a:xfrm>
            <a:custGeom>
              <a:avLst/>
              <a:gdLst>
                <a:gd name="T0" fmla="*/ 0 w 17"/>
                <a:gd name="T1" fmla="*/ 16 h 17"/>
                <a:gd name="T2" fmla="*/ 16 w 17"/>
                <a:gd name="T3" fmla="*/ 1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90" name="Line 1127">
              <a:extLst>
                <a:ext uri="{FF2B5EF4-FFF2-40B4-BE49-F238E27FC236}">
                  <a16:creationId xmlns:a16="http://schemas.microsoft.com/office/drawing/2014/main" id="{53EB4C6D-AAFD-7B9F-3C07-91F3D6E97701}"/>
                </a:ext>
              </a:extLst>
            </p:cNvPr>
            <p:cNvSpPr>
              <a:spLocks noChangeShapeType="1"/>
            </p:cNvSpPr>
            <p:nvPr/>
          </p:nvSpPr>
          <p:spPr bwMode="auto">
            <a:xfrm>
              <a:off x="3437" y="2312"/>
              <a:ext cx="0"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1" name="Freeform 1132">
              <a:extLst>
                <a:ext uri="{FF2B5EF4-FFF2-40B4-BE49-F238E27FC236}">
                  <a16:creationId xmlns:a16="http://schemas.microsoft.com/office/drawing/2014/main" id="{DB3DB86A-7863-39A9-C49C-A5B6D9817ED4}"/>
                </a:ext>
              </a:extLst>
            </p:cNvPr>
            <p:cNvSpPr>
              <a:spLocks/>
            </p:cNvSpPr>
            <p:nvPr/>
          </p:nvSpPr>
          <p:spPr bwMode="auto">
            <a:xfrm>
              <a:off x="3820" y="2212"/>
              <a:ext cx="17" cy="17"/>
            </a:xfrm>
            <a:custGeom>
              <a:avLst/>
              <a:gdLst>
                <a:gd name="T0" fmla="*/ 0 w 17"/>
                <a:gd name="T1" fmla="*/ 16 h 17"/>
                <a:gd name="T2" fmla="*/ 16 w 17"/>
                <a:gd name="T3" fmla="*/ 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692" name="Line 1129">
              <a:extLst>
                <a:ext uri="{FF2B5EF4-FFF2-40B4-BE49-F238E27FC236}">
                  <a16:creationId xmlns:a16="http://schemas.microsoft.com/office/drawing/2014/main" id="{61A85062-5E80-F9F9-65EF-42A8D8479E37}"/>
                </a:ext>
              </a:extLst>
            </p:cNvPr>
            <p:cNvSpPr>
              <a:spLocks noChangeShapeType="1"/>
            </p:cNvSpPr>
            <p:nvPr/>
          </p:nvSpPr>
          <p:spPr bwMode="auto">
            <a:xfrm flipH="1">
              <a:off x="3805" y="2220"/>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3" name="Line 1130">
              <a:extLst>
                <a:ext uri="{FF2B5EF4-FFF2-40B4-BE49-F238E27FC236}">
                  <a16:creationId xmlns:a16="http://schemas.microsoft.com/office/drawing/2014/main" id="{B890E35B-D076-7831-11ED-66A41F4EA54C}"/>
                </a:ext>
              </a:extLst>
            </p:cNvPr>
            <p:cNvSpPr>
              <a:spLocks noChangeShapeType="1"/>
            </p:cNvSpPr>
            <p:nvPr/>
          </p:nvSpPr>
          <p:spPr bwMode="auto">
            <a:xfrm>
              <a:off x="3807" y="2209"/>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4" name="Line 1131">
              <a:extLst>
                <a:ext uri="{FF2B5EF4-FFF2-40B4-BE49-F238E27FC236}">
                  <a16:creationId xmlns:a16="http://schemas.microsoft.com/office/drawing/2014/main" id="{C1C4CB9E-9242-9827-4A27-89BE6DC0E175}"/>
                </a:ext>
              </a:extLst>
            </p:cNvPr>
            <p:cNvSpPr>
              <a:spLocks noChangeShapeType="1"/>
            </p:cNvSpPr>
            <p:nvPr/>
          </p:nvSpPr>
          <p:spPr bwMode="auto">
            <a:xfrm flipV="1">
              <a:off x="3805" y="2209"/>
              <a:ext cx="2"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5" name="Line 1132">
              <a:extLst>
                <a:ext uri="{FF2B5EF4-FFF2-40B4-BE49-F238E27FC236}">
                  <a16:creationId xmlns:a16="http://schemas.microsoft.com/office/drawing/2014/main" id="{60B5A3EB-5DBD-0441-1EAB-4C5FFCBFAA30}"/>
                </a:ext>
              </a:extLst>
            </p:cNvPr>
            <p:cNvSpPr>
              <a:spLocks noChangeShapeType="1"/>
            </p:cNvSpPr>
            <p:nvPr/>
          </p:nvSpPr>
          <p:spPr bwMode="auto">
            <a:xfrm flipH="1">
              <a:off x="3758" y="2208"/>
              <a:ext cx="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6" name="Line 1133">
              <a:extLst>
                <a:ext uri="{FF2B5EF4-FFF2-40B4-BE49-F238E27FC236}">
                  <a16:creationId xmlns:a16="http://schemas.microsoft.com/office/drawing/2014/main" id="{A6B5E66A-EE79-692B-2481-5CD96B3573C0}"/>
                </a:ext>
              </a:extLst>
            </p:cNvPr>
            <p:cNvSpPr>
              <a:spLocks noChangeShapeType="1"/>
            </p:cNvSpPr>
            <p:nvPr/>
          </p:nvSpPr>
          <p:spPr bwMode="auto">
            <a:xfrm flipH="1">
              <a:off x="3758" y="2214"/>
              <a:ext cx="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7" name="Line 1134">
              <a:extLst>
                <a:ext uri="{FF2B5EF4-FFF2-40B4-BE49-F238E27FC236}">
                  <a16:creationId xmlns:a16="http://schemas.microsoft.com/office/drawing/2014/main" id="{BBD59EDC-500B-1EAF-FCA7-5A5458B30209}"/>
                </a:ext>
              </a:extLst>
            </p:cNvPr>
            <p:cNvSpPr>
              <a:spLocks noChangeShapeType="1"/>
            </p:cNvSpPr>
            <p:nvPr/>
          </p:nvSpPr>
          <p:spPr bwMode="auto">
            <a:xfrm>
              <a:off x="3807" y="2209"/>
              <a:ext cx="0"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8" name="Line 1135">
              <a:extLst>
                <a:ext uri="{FF2B5EF4-FFF2-40B4-BE49-F238E27FC236}">
                  <a16:creationId xmlns:a16="http://schemas.microsoft.com/office/drawing/2014/main" id="{EDC74F2B-D738-FC76-29EE-784AFE1AEEDD}"/>
                </a:ext>
              </a:extLst>
            </p:cNvPr>
            <p:cNvSpPr>
              <a:spLocks noChangeShapeType="1"/>
            </p:cNvSpPr>
            <p:nvPr/>
          </p:nvSpPr>
          <p:spPr bwMode="auto">
            <a:xfrm flipV="1">
              <a:off x="3805" y="2220"/>
              <a:ext cx="0"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699" name="Line 1136">
              <a:extLst>
                <a:ext uri="{FF2B5EF4-FFF2-40B4-BE49-F238E27FC236}">
                  <a16:creationId xmlns:a16="http://schemas.microsoft.com/office/drawing/2014/main" id="{30361E2A-B29F-91D7-3C13-8685738F9FB5}"/>
                </a:ext>
              </a:extLst>
            </p:cNvPr>
            <p:cNvSpPr>
              <a:spLocks noChangeShapeType="1"/>
            </p:cNvSpPr>
            <p:nvPr/>
          </p:nvSpPr>
          <p:spPr bwMode="auto">
            <a:xfrm>
              <a:off x="3778" y="2226"/>
              <a:ext cx="1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00" name="Line 1137">
              <a:extLst>
                <a:ext uri="{FF2B5EF4-FFF2-40B4-BE49-F238E27FC236}">
                  <a16:creationId xmlns:a16="http://schemas.microsoft.com/office/drawing/2014/main" id="{F4E3FD56-D6F2-AB32-D161-208E5BAB4624}"/>
                </a:ext>
              </a:extLst>
            </p:cNvPr>
            <p:cNvSpPr>
              <a:spLocks noChangeShapeType="1"/>
            </p:cNvSpPr>
            <p:nvPr/>
          </p:nvSpPr>
          <p:spPr bwMode="auto">
            <a:xfrm>
              <a:off x="3758" y="2208"/>
              <a:ext cx="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01" name="Line 1138">
              <a:extLst>
                <a:ext uri="{FF2B5EF4-FFF2-40B4-BE49-F238E27FC236}">
                  <a16:creationId xmlns:a16="http://schemas.microsoft.com/office/drawing/2014/main" id="{4B967AFB-CE33-B8CB-2390-9ACD35713010}"/>
                </a:ext>
              </a:extLst>
            </p:cNvPr>
            <p:cNvSpPr>
              <a:spLocks noChangeShapeType="1"/>
            </p:cNvSpPr>
            <p:nvPr/>
          </p:nvSpPr>
          <p:spPr bwMode="auto">
            <a:xfrm flipV="1">
              <a:off x="3768" y="2208"/>
              <a:ext cx="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02" name="Freeform 1143">
              <a:extLst>
                <a:ext uri="{FF2B5EF4-FFF2-40B4-BE49-F238E27FC236}">
                  <a16:creationId xmlns:a16="http://schemas.microsoft.com/office/drawing/2014/main" id="{D6C2A74B-7383-C4CF-2FD4-A629A3124F02}"/>
                </a:ext>
              </a:extLst>
            </p:cNvPr>
            <p:cNvSpPr>
              <a:spLocks/>
            </p:cNvSpPr>
            <p:nvPr/>
          </p:nvSpPr>
          <p:spPr bwMode="auto">
            <a:xfrm>
              <a:off x="3805" y="2237"/>
              <a:ext cx="17" cy="17"/>
            </a:xfrm>
            <a:custGeom>
              <a:avLst/>
              <a:gdLst>
                <a:gd name="T0" fmla="*/ 0 w 17"/>
                <a:gd name="T1" fmla="*/ 0 h 17"/>
                <a:gd name="T2" fmla="*/ 6 w 17"/>
                <a:gd name="T3" fmla="*/ 9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6" y="9"/>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03" name="Freeform 1144">
              <a:extLst>
                <a:ext uri="{FF2B5EF4-FFF2-40B4-BE49-F238E27FC236}">
                  <a16:creationId xmlns:a16="http://schemas.microsoft.com/office/drawing/2014/main" id="{F735E4A5-6853-DEFD-B9A2-3ED91D6AA33C}"/>
                </a:ext>
              </a:extLst>
            </p:cNvPr>
            <p:cNvSpPr>
              <a:spLocks/>
            </p:cNvSpPr>
            <p:nvPr/>
          </p:nvSpPr>
          <p:spPr bwMode="auto">
            <a:xfrm>
              <a:off x="3797" y="2237"/>
              <a:ext cx="17" cy="17"/>
            </a:xfrm>
            <a:custGeom>
              <a:avLst/>
              <a:gdLst>
                <a:gd name="T0" fmla="*/ 0 w 17"/>
                <a:gd name="T1" fmla="*/ 0 h 17"/>
                <a:gd name="T2" fmla="*/ 5 w 17"/>
                <a:gd name="T3" fmla="*/ 11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5" y="11"/>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04" name="Freeform 1145">
              <a:extLst>
                <a:ext uri="{FF2B5EF4-FFF2-40B4-BE49-F238E27FC236}">
                  <a16:creationId xmlns:a16="http://schemas.microsoft.com/office/drawing/2014/main" id="{032B3A6D-11F3-F151-7121-7FBAD7A6F323}"/>
                </a:ext>
              </a:extLst>
            </p:cNvPr>
            <p:cNvSpPr>
              <a:spLocks/>
            </p:cNvSpPr>
            <p:nvPr/>
          </p:nvSpPr>
          <p:spPr bwMode="auto">
            <a:xfrm>
              <a:off x="3767" y="2237"/>
              <a:ext cx="17" cy="17"/>
            </a:xfrm>
            <a:custGeom>
              <a:avLst/>
              <a:gdLst>
                <a:gd name="T0" fmla="*/ 0 w 17"/>
                <a:gd name="T1" fmla="*/ 16 h 17"/>
                <a:gd name="T2" fmla="*/ 11 w 17"/>
                <a:gd name="T3" fmla="*/ 11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1" y="11"/>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05" name="Freeform 1146">
              <a:extLst>
                <a:ext uri="{FF2B5EF4-FFF2-40B4-BE49-F238E27FC236}">
                  <a16:creationId xmlns:a16="http://schemas.microsoft.com/office/drawing/2014/main" id="{AB56BB8A-3228-06E8-0ADC-A8D9D7DCFF3E}"/>
                </a:ext>
              </a:extLst>
            </p:cNvPr>
            <p:cNvSpPr>
              <a:spLocks/>
            </p:cNvSpPr>
            <p:nvPr/>
          </p:nvSpPr>
          <p:spPr bwMode="auto">
            <a:xfrm>
              <a:off x="3764" y="2237"/>
              <a:ext cx="17" cy="17"/>
            </a:xfrm>
            <a:custGeom>
              <a:avLst/>
              <a:gdLst>
                <a:gd name="T0" fmla="*/ 0 w 17"/>
                <a:gd name="T1" fmla="*/ 16 h 17"/>
                <a:gd name="T2" fmla="*/ 10 w 17"/>
                <a:gd name="T3" fmla="*/ 9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0" y="9"/>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06" name="Line 1143">
              <a:extLst>
                <a:ext uri="{FF2B5EF4-FFF2-40B4-BE49-F238E27FC236}">
                  <a16:creationId xmlns:a16="http://schemas.microsoft.com/office/drawing/2014/main" id="{5F2A3626-F96D-8865-CDC4-645741EBE2A3}"/>
                </a:ext>
              </a:extLst>
            </p:cNvPr>
            <p:cNvSpPr>
              <a:spLocks noChangeShapeType="1"/>
            </p:cNvSpPr>
            <p:nvPr/>
          </p:nvSpPr>
          <p:spPr bwMode="auto">
            <a:xfrm>
              <a:off x="3807" y="2214"/>
              <a:ext cx="1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07" name="Line 1144">
              <a:extLst>
                <a:ext uri="{FF2B5EF4-FFF2-40B4-BE49-F238E27FC236}">
                  <a16:creationId xmlns:a16="http://schemas.microsoft.com/office/drawing/2014/main" id="{FCC99208-EBDD-9D11-D9E7-813CDF74021F}"/>
                </a:ext>
              </a:extLst>
            </p:cNvPr>
            <p:cNvSpPr>
              <a:spLocks noChangeShapeType="1"/>
            </p:cNvSpPr>
            <p:nvPr/>
          </p:nvSpPr>
          <p:spPr bwMode="auto">
            <a:xfrm>
              <a:off x="3437" y="2087"/>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08" name="Line 1145">
              <a:extLst>
                <a:ext uri="{FF2B5EF4-FFF2-40B4-BE49-F238E27FC236}">
                  <a16:creationId xmlns:a16="http://schemas.microsoft.com/office/drawing/2014/main" id="{EE7B5A33-0C39-A682-0E7F-7FE3D1FCEA33}"/>
                </a:ext>
              </a:extLst>
            </p:cNvPr>
            <p:cNvSpPr>
              <a:spLocks noChangeShapeType="1"/>
            </p:cNvSpPr>
            <p:nvPr/>
          </p:nvSpPr>
          <p:spPr bwMode="auto">
            <a:xfrm flipV="1">
              <a:off x="3486" y="2127"/>
              <a:ext cx="0"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09" name="Freeform 1150">
              <a:extLst>
                <a:ext uri="{FF2B5EF4-FFF2-40B4-BE49-F238E27FC236}">
                  <a16:creationId xmlns:a16="http://schemas.microsoft.com/office/drawing/2014/main" id="{B62AD8C6-81AC-899A-64EC-6343E223614B}"/>
                </a:ext>
              </a:extLst>
            </p:cNvPr>
            <p:cNvSpPr>
              <a:spLocks/>
            </p:cNvSpPr>
            <p:nvPr/>
          </p:nvSpPr>
          <p:spPr bwMode="auto">
            <a:xfrm>
              <a:off x="3436" y="2107"/>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10" name="Freeform 1151">
              <a:extLst>
                <a:ext uri="{FF2B5EF4-FFF2-40B4-BE49-F238E27FC236}">
                  <a16:creationId xmlns:a16="http://schemas.microsoft.com/office/drawing/2014/main" id="{371E13A3-B262-9F64-445B-A018FA411340}"/>
                </a:ext>
              </a:extLst>
            </p:cNvPr>
            <p:cNvSpPr>
              <a:spLocks/>
            </p:cNvSpPr>
            <p:nvPr/>
          </p:nvSpPr>
          <p:spPr bwMode="auto">
            <a:xfrm>
              <a:off x="3436" y="2107"/>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11" name="Freeform 1152">
              <a:extLst>
                <a:ext uri="{FF2B5EF4-FFF2-40B4-BE49-F238E27FC236}">
                  <a16:creationId xmlns:a16="http://schemas.microsoft.com/office/drawing/2014/main" id="{98215F35-E963-1DA5-BB51-BC8DFDE9E509}"/>
                </a:ext>
              </a:extLst>
            </p:cNvPr>
            <p:cNvSpPr>
              <a:spLocks/>
            </p:cNvSpPr>
            <p:nvPr/>
          </p:nvSpPr>
          <p:spPr bwMode="auto">
            <a:xfrm>
              <a:off x="3436" y="2084"/>
              <a:ext cx="17" cy="17"/>
            </a:xfrm>
            <a:custGeom>
              <a:avLst/>
              <a:gdLst>
                <a:gd name="T0" fmla="*/ 16 w 17"/>
                <a:gd name="T1" fmla="*/ 16 h 17"/>
                <a:gd name="T2" fmla="*/ 16 w 17"/>
                <a:gd name="T3" fmla="*/ 5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5"/>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12" name="Freeform 1153">
              <a:extLst>
                <a:ext uri="{FF2B5EF4-FFF2-40B4-BE49-F238E27FC236}">
                  <a16:creationId xmlns:a16="http://schemas.microsoft.com/office/drawing/2014/main" id="{F86D87C3-4F24-5125-1476-61AA57EA1BE4}"/>
                </a:ext>
              </a:extLst>
            </p:cNvPr>
            <p:cNvSpPr>
              <a:spLocks/>
            </p:cNvSpPr>
            <p:nvPr/>
          </p:nvSpPr>
          <p:spPr bwMode="auto">
            <a:xfrm>
              <a:off x="3901" y="2066"/>
              <a:ext cx="17" cy="45"/>
            </a:xfrm>
            <a:custGeom>
              <a:avLst/>
              <a:gdLst>
                <a:gd name="T0" fmla="*/ 16 w 17"/>
                <a:gd name="T1" fmla="*/ 44 h 45"/>
                <a:gd name="T2" fmla="*/ 12 w 17"/>
                <a:gd name="T3" fmla="*/ 21 h 45"/>
                <a:gd name="T4" fmla="*/ 0 w 17"/>
                <a:gd name="T5" fmla="*/ 0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16" y="44"/>
                  </a:moveTo>
                  <a:lnTo>
                    <a:pt x="12" y="21"/>
                  </a:lnTo>
                  <a:lnTo>
                    <a:pt x="0" y="0"/>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13" name="Line 1150">
              <a:extLst>
                <a:ext uri="{FF2B5EF4-FFF2-40B4-BE49-F238E27FC236}">
                  <a16:creationId xmlns:a16="http://schemas.microsoft.com/office/drawing/2014/main" id="{09F67EA8-1BCD-E896-3004-5114233A048C}"/>
                </a:ext>
              </a:extLst>
            </p:cNvPr>
            <p:cNvSpPr>
              <a:spLocks noChangeShapeType="1"/>
            </p:cNvSpPr>
            <p:nvPr/>
          </p:nvSpPr>
          <p:spPr bwMode="auto">
            <a:xfrm flipH="1" flipV="1">
              <a:off x="3889" y="2075"/>
              <a:ext cx="11" cy="3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14" name="Line 1151">
              <a:extLst>
                <a:ext uri="{FF2B5EF4-FFF2-40B4-BE49-F238E27FC236}">
                  <a16:creationId xmlns:a16="http://schemas.microsoft.com/office/drawing/2014/main" id="{17CDADFA-D39C-12C3-9199-A5C4658110D0}"/>
                </a:ext>
              </a:extLst>
            </p:cNvPr>
            <p:cNvSpPr>
              <a:spLocks noChangeShapeType="1"/>
            </p:cNvSpPr>
            <p:nvPr/>
          </p:nvSpPr>
          <p:spPr bwMode="auto">
            <a:xfrm>
              <a:off x="3900" y="2163"/>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15" name="Line 1152">
              <a:extLst>
                <a:ext uri="{FF2B5EF4-FFF2-40B4-BE49-F238E27FC236}">
                  <a16:creationId xmlns:a16="http://schemas.microsoft.com/office/drawing/2014/main" id="{07EF54C2-6FF6-5301-A3F0-BBDA862CBA6F}"/>
                </a:ext>
              </a:extLst>
            </p:cNvPr>
            <p:cNvSpPr>
              <a:spLocks noChangeShapeType="1"/>
            </p:cNvSpPr>
            <p:nvPr/>
          </p:nvSpPr>
          <p:spPr bwMode="auto">
            <a:xfrm>
              <a:off x="3888" y="2112"/>
              <a:ext cx="12" cy="51"/>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16" name="Freeform 1157">
              <a:extLst>
                <a:ext uri="{FF2B5EF4-FFF2-40B4-BE49-F238E27FC236}">
                  <a16:creationId xmlns:a16="http://schemas.microsoft.com/office/drawing/2014/main" id="{F36C7C7A-C4C8-1E56-398B-4E44A2671237}"/>
                </a:ext>
              </a:extLst>
            </p:cNvPr>
            <p:cNvSpPr>
              <a:spLocks/>
            </p:cNvSpPr>
            <p:nvPr/>
          </p:nvSpPr>
          <p:spPr bwMode="auto">
            <a:xfrm>
              <a:off x="3820" y="2188"/>
              <a:ext cx="17" cy="17"/>
            </a:xfrm>
            <a:custGeom>
              <a:avLst/>
              <a:gdLst>
                <a:gd name="T0" fmla="*/ 16 w 17"/>
                <a:gd name="T1" fmla="*/ 16 h 17"/>
                <a:gd name="T2" fmla="*/ 16 w 17"/>
                <a:gd name="T3" fmla="*/ 16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1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17" name="Line 1154">
              <a:extLst>
                <a:ext uri="{FF2B5EF4-FFF2-40B4-BE49-F238E27FC236}">
                  <a16:creationId xmlns:a16="http://schemas.microsoft.com/office/drawing/2014/main" id="{34204065-C942-0C8F-214E-E3671B2B80C5}"/>
                </a:ext>
              </a:extLst>
            </p:cNvPr>
            <p:cNvSpPr>
              <a:spLocks noChangeShapeType="1"/>
            </p:cNvSpPr>
            <p:nvPr/>
          </p:nvSpPr>
          <p:spPr bwMode="auto">
            <a:xfrm flipH="1">
              <a:off x="3744" y="2195"/>
              <a:ext cx="12"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18" name="Line 1155">
              <a:extLst>
                <a:ext uri="{FF2B5EF4-FFF2-40B4-BE49-F238E27FC236}">
                  <a16:creationId xmlns:a16="http://schemas.microsoft.com/office/drawing/2014/main" id="{22216DDE-AFBD-D1CD-DE7D-AB5A3C754227}"/>
                </a:ext>
              </a:extLst>
            </p:cNvPr>
            <p:cNvSpPr>
              <a:spLocks noChangeShapeType="1"/>
            </p:cNvSpPr>
            <p:nvPr/>
          </p:nvSpPr>
          <p:spPr bwMode="auto">
            <a:xfrm flipH="1">
              <a:off x="3747" y="2194"/>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19" name="Line 1156">
              <a:extLst>
                <a:ext uri="{FF2B5EF4-FFF2-40B4-BE49-F238E27FC236}">
                  <a16:creationId xmlns:a16="http://schemas.microsoft.com/office/drawing/2014/main" id="{BE2EBD50-151A-AAB3-8036-24A407758786}"/>
                </a:ext>
              </a:extLst>
            </p:cNvPr>
            <p:cNvSpPr>
              <a:spLocks noChangeShapeType="1"/>
            </p:cNvSpPr>
            <p:nvPr/>
          </p:nvSpPr>
          <p:spPr bwMode="auto">
            <a:xfrm>
              <a:off x="3807" y="2182"/>
              <a:ext cx="0"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0" name="Line 1157">
              <a:extLst>
                <a:ext uri="{FF2B5EF4-FFF2-40B4-BE49-F238E27FC236}">
                  <a16:creationId xmlns:a16="http://schemas.microsoft.com/office/drawing/2014/main" id="{07D19BA2-A1A1-270B-C4AB-819CD7BDC901}"/>
                </a:ext>
              </a:extLst>
            </p:cNvPr>
            <p:cNvSpPr>
              <a:spLocks noChangeShapeType="1"/>
            </p:cNvSpPr>
            <p:nvPr/>
          </p:nvSpPr>
          <p:spPr bwMode="auto">
            <a:xfrm>
              <a:off x="3805" y="2182"/>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1" name="Line 1158">
              <a:extLst>
                <a:ext uri="{FF2B5EF4-FFF2-40B4-BE49-F238E27FC236}">
                  <a16:creationId xmlns:a16="http://schemas.microsoft.com/office/drawing/2014/main" id="{67AA3356-0102-E79F-1D5B-071637E264E5}"/>
                </a:ext>
              </a:extLst>
            </p:cNvPr>
            <p:cNvSpPr>
              <a:spLocks noChangeShapeType="1"/>
            </p:cNvSpPr>
            <p:nvPr/>
          </p:nvSpPr>
          <p:spPr bwMode="auto">
            <a:xfrm flipV="1">
              <a:off x="3805" y="2176"/>
              <a:ext cx="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2" name="Line 1159">
              <a:extLst>
                <a:ext uri="{FF2B5EF4-FFF2-40B4-BE49-F238E27FC236}">
                  <a16:creationId xmlns:a16="http://schemas.microsoft.com/office/drawing/2014/main" id="{84ADBE60-10F8-E421-483F-905CDD419385}"/>
                </a:ext>
              </a:extLst>
            </p:cNvPr>
            <p:cNvSpPr>
              <a:spLocks noChangeShapeType="1"/>
            </p:cNvSpPr>
            <p:nvPr/>
          </p:nvSpPr>
          <p:spPr bwMode="auto">
            <a:xfrm flipH="1" flipV="1">
              <a:off x="3805" y="2182"/>
              <a:ext cx="2"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3" name="Line 1160">
              <a:extLst>
                <a:ext uri="{FF2B5EF4-FFF2-40B4-BE49-F238E27FC236}">
                  <a16:creationId xmlns:a16="http://schemas.microsoft.com/office/drawing/2014/main" id="{18EC7452-9223-74AF-B74E-079951372F2B}"/>
                </a:ext>
              </a:extLst>
            </p:cNvPr>
            <p:cNvSpPr>
              <a:spLocks noChangeShapeType="1"/>
            </p:cNvSpPr>
            <p:nvPr/>
          </p:nvSpPr>
          <p:spPr bwMode="auto">
            <a:xfrm>
              <a:off x="3807" y="2188"/>
              <a:ext cx="0" cy="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4" name="Line 1161">
              <a:extLst>
                <a:ext uri="{FF2B5EF4-FFF2-40B4-BE49-F238E27FC236}">
                  <a16:creationId xmlns:a16="http://schemas.microsoft.com/office/drawing/2014/main" id="{EB5B5A6C-3173-3596-661A-385CFBCFD82F}"/>
                </a:ext>
              </a:extLst>
            </p:cNvPr>
            <p:cNvSpPr>
              <a:spLocks noChangeShapeType="1"/>
            </p:cNvSpPr>
            <p:nvPr/>
          </p:nvSpPr>
          <p:spPr bwMode="auto">
            <a:xfrm flipH="1">
              <a:off x="3758" y="2194"/>
              <a:ext cx="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5" name="Line 1162">
              <a:extLst>
                <a:ext uri="{FF2B5EF4-FFF2-40B4-BE49-F238E27FC236}">
                  <a16:creationId xmlns:a16="http://schemas.microsoft.com/office/drawing/2014/main" id="{3BA3E6B3-AA2A-EF20-48D2-D9D4AC6F8624}"/>
                </a:ext>
              </a:extLst>
            </p:cNvPr>
            <p:cNvSpPr>
              <a:spLocks noChangeShapeType="1"/>
            </p:cNvSpPr>
            <p:nvPr/>
          </p:nvSpPr>
          <p:spPr bwMode="auto">
            <a:xfrm flipH="1">
              <a:off x="3758" y="2188"/>
              <a:ext cx="1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6" name="Line 1163">
              <a:extLst>
                <a:ext uri="{FF2B5EF4-FFF2-40B4-BE49-F238E27FC236}">
                  <a16:creationId xmlns:a16="http://schemas.microsoft.com/office/drawing/2014/main" id="{DC05D0F1-581E-4122-2E58-81673F222EBE}"/>
                </a:ext>
              </a:extLst>
            </p:cNvPr>
            <p:cNvSpPr>
              <a:spLocks noChangeShapeType="1"/>
            </p:cNvSpPr>
            <p:nvPr/>
          </p:nvSpPr>
          <p:spPr bwMode="auto">
            <a:xfrm flipH="1">
              <a:off x="3744" y="2194"/>
              <a:ext cx="3" cy="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7" name="Line 1164">
              <a:extLst>
                <a:ext uri="{FF2B5EF4-FFF2-40B4-BE49-F238E27FC236}">
                  <a16:creationId xmlns:a16="http://schemas.microsoft.com/office/drawing/2014/main" id="{BA28E38A-16BC-1771-C1D7-C1EBC4896822}"/>
                </a:ext>
              </a:extLst>
            </p:cNvPr>
            <p:cNvSpPr>
              <a:spLocks noChangeShapeType="1"/>
            </p:cNvSpPr>
            <p:nvPr/>
          </p:nvSpPr>
          <p:spPr bwMode="auto">
            <a:xfrm flipH="1">
              <a:off x="3770" y="2176"/>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8" name="Line 1165">
              <a:extLst>
                <a:ext uri="{FF2B5EF4-FFF2-40B4-BE49-F238E27FC236}">
                  <a16:creationId xmlns:a16="http://schemas.microsoft.com/office/drawing/2014/main" id="{CBD9136A-089A-CD6F-3B3F-E9E4B186873A}"/>
                </a:ext>
              </a:extLst>
            </p:cNvPr>
            <p:cNvSpPr>
              <a:spLocks noChangeShapeType="1"/>
            </p:cNvSpPr>
            <p:nvPr/>
          </p:nvSpPr>
          <p:spPr bwMode="auto">
            <a:xfrm flipH="1">
              <a:off x="3797" y="2176"/>
              <a:ext cx="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29" name="Line 1166">
              <a:extLst>
                <a:ext uri="{FF2B5EF4-FFF2-40B4-BE49-F238E27FC236}">
                  <a16:creationId xmlns:a16="http://schemas.microsoft.com/office/drawing/2014/main" id="{30996FD1-8FEB-05DD-1D50-C213A8E32556}"/>
                </a:ext>
              </a:extLst>
            </p:cNvPr>
            <p:cNvSpPr>
              <a:spLocks noChangeShapeType="1"/>
            </p:cNvSpPr>
            <p:nvPr/>
          </p:nvSpPr>
          <p:spPr bwMode="auto">
            <a:xfrm flipV="1">
              <a:off x="3768" y="2188"/>
              <a:ext cx="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0" name="Line 1167">
              <a:extLst>
                <a:ext uri="{FF2B5EF4-FFF2-40B4-BE49-F238E27FC236}">
                  <a16:creationId xmlns:a16="http://schemas.microsoft.com/office/drawing/2014/main" id="{5B06EF15-EC28-53EC-FB4E-AF7FE6BB7569}"/>
                </a:ext>
              </a:extLst>
            </p:cNvPr>
            <p:cNvSpPr>
              <a:spLocks noChangeShapeType="1"/>
            </p:cNvSpPr>
            <p:nvPr/>
          </p:nvSpPr>
          <p:spPr bwMode="auto">
            <a:xfrm>
              <a:off x="3807" y="2188"/>
              <a:ext cx="1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1" name="Line 1168">
              <a:extLst>
                <a:ext uri="{FF2B5EF4-FFF2-40B4-BE49-F238E27FC236}">
                  <a16:creationId xmlns:a16="http://schemas.microsoft.com/office/drawing/2014/main" id="{878C0670-CDD5-A9C7-8842-306B8E212278}"/>
                </a:ext>
              </a:extLst>
            </p:cNvPr>
            <p:cNvSpPr>
              <a:spLocks noChangeShapeType="1"/>
            </p:cNvSpPr>
            <p:nvPr/>
          </p:nvSpPr>
          <p:spPr bwMode="auto">
            <a:xfrm flipV="1">
              <a:off x="3423" y="1945"/>
              <a:ext cx="4"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2" name="Line 1169">
              <a:extLst>
                <a:ext uri="{FF2B5EF4-FFF2-40B4-BE49-F238E27FC236}">
                  <a16:creationId xmlns:a16="http://schemas.microsoft.com/office/drawing/2014/main" id="{60DA7174-F640-1E19-1203-7AA0BDB2A410}"/>
                </a:ext>
              </a:extLst>
            </p:cNvPr>
            <p:cNvSpPr>
              <a:spLocks noChangeShapeType="1"/>
            </p:cNvSpPr>
            <p:nvPr/>
          </p:nvSpPr>
          <p:spPr bwMode="auto">
            <a:xfrm flipV="1">
              <a:off x="3417" y="1937"/>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3" name="Line 1170">
              <a:extLst>
                <a:ext uri="{FF2B5EF4-FFF2-40B4-BE49-F238E27FC236}">
                  <a16:creationId xmlns:a16="http://schemas.microsoft.com/office/drawing/2014/main" id="{6CF4E3C2-5B24-4A0F-6631-AE9B52ECFA89}"/>
                </a:ext>
              </a:extLst>
            </p:cNvPr>
            <p:cNvSpPr>
              <a:spLocks noChangeShapeType="1"/>
            </p:cNvSpPr>
            <p:nvPr/>
          </p:nvSpPr>
          <p:spPr bwMode="auto">
            <a:xfrm flipV="1">
              <a:off x="3414" y="1927"/>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4" name="Line 1171">
              <a:extLst>
                <a:ext uri="{FF2B5EF4-FFF2-40B4-BE49-F238E27FC236}">
                  <a16:creationId xmlns:a16="http://schemas.microsoft.com/office/drawing/2014/main" id="{EE116910-64BA-6867-2BD2-C6C84E598533}"/>
                </a:ext>
              </a:extLst>
            </p:cNvPr>
            <p:cNvSpPr>
              <a:spLocks noChangeShapeType="1"/>
            </p:cNvSpPr>
            <p:nvPr/>
          </p:nvSpPr>
          <p:spPr bwMode="auto">
            <a:xfrm flipV="1">
              <a:off x="3411" y="1914"/>
              <a:ext cx="3"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5" name="Line 1172">
              <a:extLst>
                <a:ext uri="{FF2B5EF4-FFF2-40B4-BE49-F238E27FC236}">
                  <a16:creationId xmlns:a16="http://schemas.microsoft.com/office/drawing/2014/main" id="{9FF1ADF3-4FA2-413F-05D0-86AE3BC6F3F6}"/>
                </a:ext>
              </a:extLst>
            </p:cNvPr>
            <p:cNvSpPr>
              <a:spLocks noChangeShapeType="1"/>
            </p:cNvSpPr>
            <p:nvPr/>
          </p:nvSpPr>
          <p:spPr bwMode="auto">
            <a:xfrm flipV="1">
              <a:off x="3410" y="1901"/>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6" name="Line 1173">
              <a:extLst>
                <a:ext uri="{FF2B5EF4-FFF2-40B4-BE49-F238E27FC236}">
                  <a16:creationId xmlns:a16="http://schemas.microsoft.com/office/drawing/2014/main" id="{2572A8CC-77BB-AEF5-EB63-3BE7534BA29E}"/>
                </a:ext>
              </a:extLst>
            </p:cNvPr>
            <p:cNvSpPr>
              <a:spLocks noChangeShapeType="1"/>
            </p:cNvSpPr>
            <p:nvPr/>
          </p:nvSpPr>
          <p:spPr bwMode="auto">
            <a:xfrm flipV="1">
              <a:off x="3462" y="1849"/>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7" name="Line 1174">
              <a:extLst>
                <a:ext uri="{FF2B5EF4-FFF2-40B4-BE49-F238E27FC236}">
                  <a16:creationId xmlns:a16="http://schemas.microsoft.com/office/drawing/2014/main" id="{C1E9B35E-3BCE-905F-F845-86CF023C441B}"/>
                </a:ext>
              </a:extLst>
            </p:cNvPr>
            <p:cNvSpPr>
              <a:spLocks noChangeShapeType="1"/>
            </p:cNvSpPr>
            <p:nvPr/>
          </p:nvSpPr>
          <p:spPr bwMode="auto">
            <a:xfrm flipV="1">
              <a:off x="3414" y="1878"/>
              <a:ext cx="9"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8" name="Line 1175">
              <a:extLst>
                <a:ext uri="{FF2B5EF4-FFF2-40B4-BE49-F238E27FC236}">
                  <a16:creationId xmlns:a16="http://schemas.microsoft.com/office/drawing/2014/main" id="{0F5960C9-2EBA-2BF5-7965-CC8A440503AC}"/>
                </a:ext>
              </a:extLst>
            </p:cNvPr>
            <p:cNvSpPr>
              <a:spLocks noChangeShapeType="1"/>
            </p:cNvSpPr>
            <p:nvPr/>
          </p:nvSpPr>
          <p:spPr bwMode="auto">
            <a:xfrm flipV="1">
              <a:off x="3439" y="1853"/>
              <a:ext cx="9"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39" name="Line 1176">
              <a:extLst>
                <a:ext uri="{FF2B5EF4-FFF2-40B4-BE49-F238E27FC236}">
                  <a16:creationId xmlns:a16="http://schemas.microsoft.com/office/drawing/2014/main" id="{F48063E8-EB77-DF54-899C-AF2D981F7BCD}"/>
                </a:ext>
              </a:extLst>
            </p:cNvPr>
            <p:cNvSpPr>
              <a:spLocks noChangeShapeType="1"/>
            </p:cNvSpPr>
            <p:nvPr/>
          </p:nvSpPr>
          <p:spPr bwMode="auto">
            <a:xfrm flipV="1">
              <a:off x="3431" y="1953"/>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0" name="Line 1177">
              <a:extLst>
                <a:ext uri="{FF2B5EF4-FFF2-40B4-BE49-F238E27FC236}">
                  <a16:creationId xmlns:a16="http://schemas.microsoft.com/office/drawing/2014/main" id="{B02D1849-D514-58DF-F2B8-8CEED79B25F9}"/>
                </a:ext>
              </a:extLst>
            </p:cNvPr>
            <p:cNvSpPr>
              <a:spLocks noChangeShapeType="1"/>
            </p:cNvSpPr>
            <p:nvPr/>
          </p:nvSpPr>
          <p:spPr bwMode="auto">
            <a:xfrm flipV="1">
              <a:off x="3439" y="1959"/>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1" name="Line 1178">
              <a:extLst>
                <a:ext uri="{FF2B5EF4-FFF2-40B4-BE49-F238E27FC236}">
                  <a16:creationId xmlns:a16="http://schemas.microsoft.com/office/drawing/2014/main" id="{1D6A4AEB-9B6E-AE24-4876-6B649B6B3DE3}"/>
                </a:ext>
              </a:extLst>
            </p:cNvPr>
            <p:cNvSpPr>
              <a:spLocks noChangeShapeType="1"/>
            </p:cNvSpPr>
            <p:nvPr/>
          </p:nvSpPr>
          <p:spPr bwMode="auto">
            <a:xfrm flipV="1">
              <a:off x="3449" y="1962"/>
              <a:ext cx="3"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2" name="Line 1179">
              <a:extLst>
                <a:ext uri="{FF2B5EF4-FFF2-40B4-BE49-F238E27FC236}">
                  <a16:creationId xmlns:a16="http://schemas.microsoft.com/office/drawing/2014/main" id="{048135AE-F484-AFE7-0C7B-0C1B3F839C53}"/>
                </a:ext>
              </a:extLst>
            </p:cNvPr>
            <p:cNvSpPr>
              <a:spLocks noChangeShapeType="1"/>
            </p:cNvSpPr>
            <p:nvPr/>
          </p:nvSpPr>
          <p:spPr bwMode="auto">
            <a:xfrm flipV="1">
              <a:off x="3460" y="1965"/>
              <a:ext cx="3"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3" name="Line 1180">
              <a:extLst>
                <a:ext uri="{FF2B5EF4-FFF2-40B4-BE49-F238E27FC236}">
                  <a16:creationId xmlns:a16="http://schemas.microsoft.com/office/drawing/2014/main" id="{C387E083-2BE7-F9D2-FD5E-A90CA021536C}"/>
                </a:ext>
              </a:extLst>
            </p:cNvPr>
            <p:cNvSpPr>
              <a:spLocks noChangeShapeType="1"/>
            </p:cNvSpPr>
            <p:nvPr/>
          </p:nvSpPr>
          <p:spPr bwMode="auto">
            <a:xfrm flipH="1">
              <a:off x="3425" y="1849"/>
              <a:ext cx="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4" name="Line 1181">
              <a:extLst>
                <a:ext uri="{FF2B5EF4-FFF2-40B4-BE49-F238E27FC236}">
                  <a16:creationId xmlns:a16="http://schemas.microsoft.com/office/drawing/2014/main" id="{B4575BB0-3223-1B85-C9A7-416F80CA2A92}"/>
                </a:ext>
              </a:extLst>
            </p:cNvPr>
            <p:cNvSpPr>
              <a:spLocks noChangeShapeType="1"/>
            </p:cNvSpPr>
            <p:nvPr/>
          </p:nvSpPr>
          <p:spPr bwMode="auto">
            <a:xfrm flipH="1">
              <a:off x="3425" y="1841"/>
              <a:ext cx="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5" name="Line 1182">
              <a:extLst>
                <a:ext uri="{FF2B5EF4-FFF2-40B4-BE49-F238E27FC236}">
                  <a16:creationId xmlns:a16="http://schemas.microsoft.com/office/drawing/2014/main" id="{D6CEEE4B-1591-C83D-FF2A-5AEF83D8EB20}"/>
                </a:ext>
              </a:extLst>
            </p:cNvPr>
            <p:cNvSpPr>
              <a:spLocks noChangeShapeType="1"/>
            </p:cNvSpPr>
            <p:nvPr/>
          </p:nvSpPr>
          <p:spPr bwMode="auto">
            <a:xfrm>
              <a:off x="3422" y="1824"/>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6" name="Line 1183">
              <a:extLst>
                <a:ext uri="{FF2B5EF4-FFF2-40B4-BE49-F238E27FC236}">
                  <a16:creationId xmlns:a16="http://schemas.microsoft.com/office/drawing/2014/main" id="{8D375EE6-D3E3-DA6F-F5BD-DD4E0BDD4118}"/>
                </a:ext>
              </a:extLst>
            </p:cNvPr>
            <p:cNvSpPr>
              <a:spLocks noChangeShapeType="1"/>
            </p:cNvSpPr>
            <p:nvPr/>
          </p:nvSpPr>
          <p:spPr bwMode="auto">
            <a:xfrm>
              <a:off x="3422" y="1800"/>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7" name="Line 1184">
              <a:extLst>
                <a:ext uri="{FF2B5EF4-FFF2-40B4-BE49-F238E27FC236}">
                  <a16:creationId xmlns:a16="http://schemas.microsoft.com/office/drawing/2014/main" id="{7C2E05FB-04D0-351C-CAE3-976A528D9304}"/>
                </a:ext>
              </a:extLst>
            </p:cNvPr>
            <p:cNvSpPr>
              <a:spLocks noChangeShapeType="1"/>
            </p:cNvSpPr>
            <p:nvPr/>
          </p:nvSpPr>
          <p:spPr bwMode="auto">
            <a:xfrm>
              <a:off x="3425" y="1969"/>
              <a:ext cx="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8" name="Line 1185">
              <a:extLst>
                <a:ext uri="{FF2B5EF4-FFF2-40B4-BE49-F238E27FC236}">
                  <a16:creationId xmlns:a16="http://schemas.microsoft.com/office/drawing/2014/main" id="{1BB1CB4A-DC24-7D1B-D937-8821677CC98A}"/>
                </a:ext>
              </a:extLst>
            </p:cNvPr>
            <p:cNvSpPr>
              <a:spLocks noChangeShapeType="1"/>
            </p:cNvSpPr>
            <p:nvPr/>
          </p:nvSpPr>
          <p:spPr bwMode="auto">
            <a:xfrm>
              <a:off x="3425" y="1977"/>
              <a:ext cx="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49" name="Line 1186">
              <a:extLst>
                <a:ext uri="{FF2B5EF4-FFF2-40B4-BE49-F238E27FC236}">
                  <a16:creationId xmlns:a16="http://schemas.microsoft.com/office/drawing/2014/main" id="{9BE16FD2-40A5-61EC-5467-F7E155D670FF}"/>
                </a:ext>
              </a:extLst>
            </p:cNvPr>
            <p:cNvSpPr>
              <a:spLocks noChangeShapeType="1"/>
            </p:cNvSpPr>
            <p:nvPr/>
          </p:nvSpPr>
          <p:spPr bwMode="auto">
            <a:xfrm flipH="1">
              <a:off x="3422" y="1994"/>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50" name="Freeform 1191">
              <a:extLst>
                <a:ext uri="{FF2B5EF4-FFF2-40B4-BE49-F238E27FC236}">
                  <a16:creationId xmlns:a16="http://schemas.microsoft.com/office/drawing/2014/main" id="{8D680BDF-5606-32FE-1934-48800C77CC5A}"/>
                </a:ext>
              </a:extLst>
            </p:cNvPr>
            <p:cNvSpPr>
              <a:spLocks/>
            </p:cNvSpPr>
            <p:nvPr/>
          </p:nvSpPr>
          <p:spPr bwMode="auto">
            <a:xfrm>
              <a:off x="3414" y="1853"/>
              <a:ext cx="113" cy="113"/>
            </a:xfrm>
            <a:custGeom>
              <a:avLst/>
              <a:gdLst>
                <a:gd name="T0" fmla="*/ 112 w 113"/>
                <a:gd name="T1" fmla="*/ 57 h 113"/>
                <a:gd name="T2" fmla="*/ 104 w 113"/>
                <a:gd name="T3" fmla="*/ 28 h 113"/>
                <a:gd name="T4" fmla="*/ 84 w 113"/>
                <a:gd name="T5" fmla="*/ 8 h 113"/>
                <a:gd name="T6" fmla="*/ 57 w 113"/>
                <a:gd name="T7" fmla="*/ 0 h 113"/>
                <a:gd name="T8" fmla="*/ 28 w 113"/>
                <a:gd name="T9" fmla="*/ 8 h 113"/>
                <a:gd name="T10" fmla="*/ 8 w 113"/>
                <a:gd name="T11" fmla="*/ 28 h 113"/>
                <a:gd name="T12" fmla="*/ 0 w 113"/>
                <a:gd name="T13" fmla="*/ 57 h 113"/>
                <a:gd name="T14" fmla="*/ 8 w 113"/>
                <a:gd name="T15" fmla="*/ 84 h 113"/>
                <a:gd name="T16" fmla="*/ 28 w 113"/>
                <a:gd name="T17" fmla="*/ 104 h 113"/>
                <a:gd name="T18" fmla="*/ 57 w 113"/>
                <a:gd name="T19" fmla="*/ 112 h 113"/>
                <a:gd name="T20" fmla="*/ 84 w 113"/>
                <a:gd name="T21" fmla="*/ 104 h 113"/>
                <a:gd name="T22" fmla="*/ 104 w 113"/>
                <a:gd name="T23" fmla="*/ 84 h 113"/>
                <a:gd name="T24" fmla="*/ 112 w 113"/>
                <a:gd name="T25" fmla="*/ 5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3"/>
                <a:gd name="T40" fmla="*/ 0 h 113"/>
                <a:gd name="T41" fmla="*/ 113 w 113"/>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3" h="113">
                  <a:moveTo>
                    <a:pt x="112" y="57"/>
                  </a:moveTo>
                  <a:lnTo>
                    <a:pt x="104" y="28"/>
                  </a:lnTo>
                  <a:lnTo>
                    <a:pt x="84" y="8"/>
                  </a:lnTo>
                  <a:lnTo>
                    <a:pt x="57" y="0"/>
                  </a:lnTo>
                  <a:lnTo>
                    <a:pt x="28" y="8"/>
                  </a:lnTo>
                  <a:lnTo>
                    <a:pt x="8" y="28"/>
                  </a:lnTo>
                  <a:lnTo>
                    <a:pt x="0" y="57"/>
                  </a:lnTo>
                  <a:lnTo>
                    <a:pt x="8" y="84"/>
                  </a:lnTo>
                  <a:lnTo>
                    <a:pt x="28" y="104"/>
                  </a:lnTo>
                  <a:lnTo>
                    <a:pt x="57" y="112"/>
                  </a:lnTo>
                  <a:lnTo>
                    <a:pt x="84" y="104"/>
                  </a:lnTo>
                  <a:lnTo>
                    <a:pt x="104" y="84"/>
                  </a:lnTo>
                  <a:lnTo>
                    <a:pt x="112" y="5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51" name="Freeform 1192">
              <a:extLst>
                <a:ext uri="{FF2B5EF4-FFF2-40B4-BE49-F238E27FC236}">
                  <a16:creationId xmlns:a16="http://schemas.microsoft.com/office/drawing/2014/main" id="{C4F28051-BF87-BEF9-5236-22934B608FA2}"/>
                </a:ext>
              </a:extLst>
            </p:cNvPr>
            <p:cNvSpPr>
              <a:spLocks/>
            </p:cNvSpPr>
            <p:nvPr/>
          </p:nvSpPr>
          <p:spPr bwMode="auto">
            <a:xfrm>
              <a:off x="3410" y="1849"/>
              <a:ext cx="121" cy="121"/>
            </a:xfrm>
            <a:custGeom>
              <a:avLst/>
              <a:gdLst>
                <a:gd name="T0" fmla="*/ 120 w 121"/>
                <a:gd name="T1" fmla="*/ 61 h 121"/>
                <a:gd name="T2" fmla="*/ 113 w 121"/>
                <a:gd name="T3" fmla="*/ 30 h 121"/>
                <a:gd name="T4" fmla="*/ 90 w 121"/>
                <a:gd name="T5" fmla="*/ 7 h 121"/>
                <a:gd name="T6" fmla="*/ 61 w 121"/>
                <a:gd name="T7" fmla="*/ 0 h 121"/>
                <a:gd name="T8" fmla="*/ 30 w 121"/>
                <a:gd name="T9" fmla="*/ 7 h 121"/>
                <a:gd name="T10" fmla="*/ 7 w 121"/>
                <a:gd name="T11" fmla="*/ 30 h 121"/>
                <a:gd name="T12" fmla="*/ 0 w 121"/>
                <a:gd name="T13" fmla="*/ 61 h 121"/>
                <a:gd name="T14" fmla="*/ 7 w 121"/>
                <a:gd name="T15" fmla="*/ 90 h 121"/>
                <a:gd name="T16" fmla="*/ 30 w 121"/>
                <a:gd name="T17" fmla="*/ 113 h 121"/>
                <a:gd name="T18" fmla="*/ 61 w 121"/>
                <a:gd name="T19" fmla="*/ 120 h 121"/>
                <a:gd name="T20" fmla="*/ 90 w 121"/>
                <a:gd name="T21" fmla="*/ 113 h 121"/>
                <a:gd name="T22" fmla="*/ 113 w 121"/>
                <a:gd name="T23" fmla="*/ 90 h 121"/>
                <a:gd name="T24" fmla="*/ 120 w 121"/>
                <a:gd name="T25" fmla="*/ 61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1"/>
                <a:gd name="T40" fmla="*/ 0 h 121"/>
                <a:gd name="T41" fmla="*/ 121 w 121"/>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1" h="121">
                  <a:moveTo>
                    <a:pt x="120" y="61"/>
                  </a:moveTo>
                  <a:lnTo>
                    <a:pt x="113" y="30"/>
                  </a:lnTo>
                  <a:lnTo>
                    <a:pt x="90" y="7"/>
                  </a:lnTo>
                  <a:lnTo>
                    <a:pt x="61" y="0"/>
                  </a:lnTo>
                  <a:lnTo>
                    <a:pt x="30" y="7"/>
                  </a:lnTo>
                  <a:lnTo>
                    <a:pt x="7" y="30"/>
                  </a:lnTo>
                  <a:lnTo>
                    <a:pt x="0" y="61"/>
                  </a:lnTo>
                  <a:lnTo>
                    <a:pt x="7" y="90"/>
                  </a:lnTo>
                  <a:lnTo>
                    <a:pt x="30" y="113"/>
                  </a:lnTo>
                  <a:lnTo>
                    <a:pt x="61" y="120"/>
                  </a:lnTo>
                  <a:lnTo>
                    <a:pt x="90" y="113"/>
                  </a:lnTo>
                  <a:lnTo>
                    <a:pt x="113" y="90"/>
                  </a:lnTo>
                  <a:lnTo>
                    <a:pt x="120" y="61"/>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52" name="Line 1189">
              <a:extLst>
                <a:ext uri="{FF2B5EF4-FFF2-40B4-BE49-F238E27FC236}">
                  <a16:creationId xmlns:a16="http://schemas.microsoft.com/office/drawing/2014/main" id="{391DEEFE-10C5-FB87-09CA-9FE7EDAAD0C1}"/>
                </a:ext>
              </a:extLst>
            </p:cNvPr>
            <p:cNvSpPr>
              <a:spLocks noChangeShapeType="1"/>
            </p:cNvSpPr>
            <p:nvPr/>
          </p:nvSpPr>
          <p:spPr bwMode="auto">
            <a:xfrm flipH="1">
              <a:off x="3422" y="2020"/>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53" name="Line 1190">
              <a:extLst>
                <a:ext uri="{FF2B5EF4-FFF2-40B4-BE49-F238E27FC236}">
                  <a16:creationId xmlns:a16="http://schemas.microsoft.com/office/drawing/2014/main" id="{FDDD64C0-B994-B55A-DA9F-E85F2F223881}"/>
                </a:ext>
              </a:extLst>
            </p:cNvPr>
            <p:cNvSpPr>
              <a:spLocks noChangeShapeType="1"/>
            </p:cNvSpPr>
            <p:nvPr/>
          </p:nvSpPr>
          <p:spPr bwMode="auto">
            <a:xfrm>
              <a:off x="3138" y="1858"/>
              <a:ext cx="0" cy="7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54" name="Line 1191">
              <a:extLst>
                <a:ext uri="{FF2B5EF4-FFF2-40B4-BE49-F238E27FC236}">
                  <a16:creationId xmlns:a16="http://schemas.microsoft.com/office/drawing/2014/main" id="{719A1C5F-16A6-D053-8281-D6F2D7890C6B}"/>
                </a:ext>
              </a:extLst>
            </p:cNvPr>
            <p:cNvSpPr>
              <a:spLocks noChangeShapeType="1"/>
            </p:cNvSpPr>
            <p:nvPr/>
          </p:nvSpPr>
          <p:spPr bwMode="auto">
            <a:xfrm>
              <a:off x="3350" y="1814"/>
              <a:ext cx="0"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55" name="Line 1192">
              <a:extLst>
                <a:ext uri="{FF2B5EF4-FFF2-40B4-BE49-F238E27FC236}">
                  <a16:creationId xmlns:a16="http://schemas.microsoft.com/office/drawing/2014/main" id="{96A76E22-D1CB-633F-BAF8-444319E17ED9}"/>
                </a:ext>
              </a:extLst>
            </p:cNvPr>
            <p:cNvSpPr>
              <a:spLocks noChangeShapeType="1"/>
            </p:cNvSpPr>
            <p:nvPr/>
          </p:nvSpPr>
          <p:spPr bwMode="auto">
            <a:xfrm flipH="1">
              <a:off x="3417" y="1985"/>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56" name="Freeform 1197">
              <a:extLst>
                <a:ext uri="{FF2B5EF4-FFF2-40B4-BE49-F238E27FC236}">
                  <a16:creationId xmlns:a16="http://schemas.microsoft.com/office/drawing/2014/main" id="{CCE29746-2852-DAB7-A19A-2E367735CE5F}"/>
                </a:ext>
              </a:extLst>
            </p:cNvPr>
            <p:cNvSpPr>
              <a:spLocks/>
            </p:cNvSpPr>
            <p:nvPr/>
          </p:nvSpPr>
          <p:spPr bwMode="auto">
            <a:xfrm>
              <a:off x="3420" y="1985"/>
              <a:ext cx="17" cy="17"/>
            </a:xfrm>
            <a:custGeom>
              <a:avLst/>
              <a:gdLst>
                <a:gd name="T0" fmla="*/ 16 w 17"/>
                <a:gd name="T1" fmla="*/ 16 h 17"/>
                <a:gd name="T2" fmla="*/ 16 w 17"/>
                <a:gd name="T3" fmla="*/ 1 h 17"/>
                <a:gd name="T4" fmla="*/ 16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16"/>
                  </a:moveTo>
                  <a:lnTo>
                    <a:pt x="16" y="1"/>
                  </a:lnTo>
                  <a:lnTo>
                    <a:pt x="16"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57" name="Freeform 1198">
              <a:extLst>
                <a:ext uri="{FF2B5EF4-FFF2-40B4-BE49-F238E27FC236}">
                  <a16:creationId xmlns:a16="http://schemas.microsoft.com/office/drawing/2014/main" id="{79757B1F-50C6-868A-3C1C-04E3D98E127B}"/>
                </a:ext>
              </a:extLst>
            </p:cNvPr>
            <p:cNvSpPr>
              <a:spLocks/>
            </p:cNvSpPr>
            <p:nvPr/>
          </p:nvSpPr>
          <p:spPr bwMode="auto">
            <a:xfrm>
              <a:off x="3417" y="1977"/>
              <a:ext cx="17" cy="17"/>
            </a:xfrm>
            <a:custGeom>
              <a:avLst/>
              <a:gdLst>
                <a:gd name="T0" fmla="*/ 16 w 17"/>
                <a:gd name="T1" fmla="*/ 0 h 17"/>
                <a:gd name="T2" fmla="*/ 6 w 17"/>
                <a:gd name="T3" fmla="*/ 4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6" y="4"/>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58" name="Line 1195">
              <a:extLst>
                <a:ext uri="{FF2B5EF4-FFF2-40B4-BE49-F238E27FC236}">
                  <a16:creationId xmlns:a16="http://schemas.microsoft.com/office/drawing/2014/main" id="{CD4F68C7-BEDD-4D1A-9B7C-8697FB87D192}"/>
                </a:ext>
              </a:extLst>
            </p:cNvPr>
            <p:cNvSpPr>
              <a:spLocks noChangeShapeType="1"/>
            </p:cNvSpPr>
            <p:nvPr/>
          </p:nvSpPr>
          <p:spPr bwMode="auto">
            <a:xfrm flipH="1">
              <a:off x="3318" y="1998"/>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59" name="Line 1196">
              <a:extLst>
                <a:ext uri="{FF2B5EF4-FFF2-40B4-BE49-F238E27FC236}">
                  <a16:creationId xmlns:a16="http://schemas.microsoft.com/office/drawing/2014/main" id="{86280B2D-C5F8-AA2D-3EF0-19A6F176A727}"/>
                </a:ext>
              </a:extLst>
            </p:cNvPr>
            <p:cNvSpPr>
              <a:spLocks noChangeShapeType="1"/>
            </p:cNvSpPr>
            <p:nvPr/>
          </p:nvSpPr>
          <p:spPr bwMode="auto">
            <a:xfrm>
              <a:off x="3306" y="2001"/>
              <a:ext cx="12"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60" name="Line 1197">
              <a:extLst>
                <a:ext uri="{FF2B5EF4-FFF2-40B4-BE49-F238E27FC236}">
                  <a16:creationId xmlns:a16="http://schemas.microsoft.com/office/drawing/2014/main" id="{D00EE303-44EB-2741-086F-EB46A034C17E}"/>
                </a:ext>
              </a:extLst>
            </p:cNvPr>
            <p:cNvSpPr>
              <a:spLocks noChangeShapeType="1"/>
            </p:cNvSpPr>
            <p:nvPr/>
          </p:nvSpPr>
          <p:spPr bwMode="auto">
            <a:xfrm flipH="1">
              <a:off x="3318" y="1992"/>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61" name="Line 1198">
              <a:extLst>
                <a:ext uri="{FF2B5EF4-FFF2-40B4-BE49-F238E27FC236}">
                  <a16:creationId xmlns:a16="http://schemas.microsoft.com/office/drawing/2014/main" id="{C616A315-95A3-702B-4BFA-11FDC68A6C45}"/>
                </a:ext>
              </a:extLst>
            </p:cNvPr>
            <p:cNvSpPr>
              <a:spLocks noChangeShapeType="1"/>
            </p:cNvSpPr>
            <p:nvPr/>
          </p:nvSpPr>
          <p:spPr bwMode="auto">
            <a:xfrm>
              <a:off x="3333" y="1985"/>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62" name="Freeform 1203">
              <a:extLst>
                <a:ext uri="{FF2B5EF4-FFF2-40B4-BE49-F238E27FC236}">
                  <a16:creationId xmlns:a16="http://schemas.microsoft.com/office/drawing/2014/main" id="{C27D38FA-F470-B334-DEB6-82073E9C858B}"/>
                </a:ext>
              </a:extLst>
            </p:cNvPr>
            <p:cNvSpPr>
              <a:spLocks/>
            </p:cNvSpPr>
            <p:nvPr/>
          </p:nvSpPr>
          <p:spPr bwMode="auto">
            <a:xfrm>
              <a:off x="3306" y="1998"/>
              <a:ext cx="17" cy="17"/>
            </a:xfrm>
            <a:custGeom>
              <a:avLst/>
              <a:gdLst>
                <a:gd name="T0" fmla="*/ 0 w 17"/>
                <a:gd name="T1" fmla="*/ 16 h 17"/>
                <a:gd name="T2" fmla="*/ 1 w 17"/>
                <a:gd name="T3" fmla="*/ 0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 y="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63" name="Freeform 1204">
              <a:extLst>
                <a:ext uri="{FF2B5EF4-FFF2-40B4-BE49-F238E27FC236}">
                  <a16:creationId xmlns:a16="http://schemas.microsoft.com/office/drawing/2014/main" id="{ED1921FA-18E4-2198-CB42-541854165C0D}"/>
                </a:ext>
              </a:extLst>
            </p:cNvPr>
            <p:cNvSpPr>
              <a:spLocks/>
            </p:cNvSpPr>
            <p:nvPr/>
          </p:nvSpPr>
          <p:spPr bwMode="auto">
            <a:xfrm>
              <a:off x="3330" y="1985"/>
              <a:ext cx="17" cy="17"/>
            </a:xfrm>
            <a:custGeom>
              <a:avLst/>
              <a:gdLst>
                <a:gd name="T0" fmla="*/ 16 w 17"/>
                <a:gd name="T1" fmla="*/ 0 h 17"/>
                <a:gd name="T2" fmla="*/ 0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64" name="Freeform 1205">
              <a:extLst>
                <a:ext uri="{FF2B5EF4-FFF2-40B4-BE49-F238E27FC236}">
                  <a16:creationId xmlns:a16="http://schemas.microsoft.com/office/drawing/2014/main" id="{2672ECC1-0C11-4DD6-0D0C-5E34C3518EAE}"/>
                </a:ext>
              </a:extLst>
            </p:cNvPr>
            <p:cNvSpPr>
              <a:spLocks/>
            </p:cNvSpPr>
            <p:nvPr/>
          </p:nvSpPr>
          <p:spPr bwMode="auto">
            <a:xfrm>
              <a:off x="3410" y="1969"/>
              <a:ext cx="17" cy="17"/>
            </a:xfrm>
            <a:custGeom>
              <a:avLst/>
              <a:gdLst>
                <a:gd name="T0" fmla="*/ 16 w 17"/>
                <a:gd name="T1" fmla="*/ 0 h 17"/>
                <a:gd name="T2" fmla="*/ 4 w 17"/>
                <a:gd name="T3" fmla="*/ 5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4" y="5"/>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65" name="Line 1202">
              <a:extLst>
                <a:ext uri="{FF2B5EF4-FFF2-40B4-BE49-F238E27FC236}">
                  <a16:creationId xmlns:a16="http://schemas.microsoft.com/office/drawing/2014/main" id="{4A2D537F-2668-08B7-4079-B4BDE13059D1}"/>
                </a:ext>
              </a:extLst>
            </p:cNvPr>
            <p:cNvSpPr>
              <a:spLocks noChangeShapeType="1"/>
            </p:cNvSpPr>
            <p:nvPr/>
          </p:nvSpPr>
          <p:spPr bwMode="auto">
            <a:xfrm flipH="1">
              <a:off x="3417" y="202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66" name="Line 1203">
              <a:extLst>
                <a:ext uri="{FF2B5EF4-FFF2-40B4-BE49-F238E27FC236}">
                  <a16:creationId xmlns:a16="http://schemas.microsoft.com/office/drawing/2014/main" id="{4B9F99C3-B7F0-79A5-A977-87B9CA787F47}"/>
                </a:ext>
              </a:extLst>
            </p:cNvPr>
            <p:cNvSpPr>
              <a:spLocks noChangeShapeType="1"/>
            </p:cNvSpPr>
            <p:nvPr/>
          </p:nvSpPr>
          <p:spPr bwMode="auto">
            <a:xfrm flipH="1">
              <a:off x="3417" y="202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67" name="Line 1204">
              <a:extLst>
                <a:ext uri="{FF2B5EF4-FFF2-40B4-BE49-F238E27FC236}">
                  <a16:creationId xmlns:a16="http://schemas.microsoft.com/office/drawing/2014/main" id="{186FB8F8-AA0E-025A-3599-0F730671BFF1}"/>
                </a:ext>
              </a:extLst>
            </p:cNvPr>
            <p:cNvSpPr>
              <a:spLocks noChangeShapeType="1"/>
            </p:cNvSpPr>
            <p:nvPr/>
          </p:nvSpPr>
          <p:spPr bwMode="auto">
            <a:xfrm flipH="1">
              <a:off x="3410" y="2032"/>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68" name="Freeform 1209">
              <a:extLst>
                <a:ext uri="{FF2B5EF4-FFF2-40B4-BE49-F238E27FC236}">
                  <a16:creationId xmlns:a16="http://schemas.microsoft.com/office/drawing/2014/main" id="{DE013ED3-8190-FDC3-6BEF-23DF15132098}"/>
                </a:ext>
              </a:extLst>
            </p:cNvPr>
            <p:cNvSpPr>
              <a:spLocks/>
            </p:cNvSpPr>
            <p:nvPr/>
          </p:nvSpPr>
          <p:spPr bwMode="auto">
            <a:xfrm>
              <a:off x="3420" y="2026"/>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69" name="Line 1206">
              <a:extLst>
                <a:ext uri="{FF2B5EF4-FFF2-40B4-BE49-F238E27FC236}">
                  <a16:creationId xmlns:a16="http://schemas.microsoft.com/office/drawing/2014/main" id="{786B5469-218C-5232-FBA1-89F8539705B8}"/>
                </a:ext>
              </a:extLst>
            </p:cNvPr>
            <p:cNvSpPr>
              <a:spLocks noChangeShapeType="1"/>
            </p:cNvSpPr>
            <p:nvPr/>
          </p:nvSpPr>
          <p:spPr bwMode="auto">
            <a:xfrm flipH="1">
              <a:off x="3318" y="2015"/>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0" name="Line 1207">
              <a:extLst>
                <a:ext uri="{FF2B5EF4-FFF2-40B4-BE49-F238E27FC236}">
                  <a16:creationId xmlns:a16="http://schemas.microsoft.com/office/drawing/2014/main" id="{DE46C319-A160-F746-318D-0FE8C79F4BE0}"/>
                </a:ext>
              </a:extLst>
            </p:cNvPr>
            <p:cNvSpPr>
              <a:spLocks noChangeShapeType="1"/>
            </p:cNvSpPr>
            <p:nvPr/>
          </p:nvSpPr>
          <p:spPr bwMode="auto">
            <a:xfrm>
              <a:off x="3306" y="2012"/>
              <a:ext cx="12"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1" name="Line 1208">
              <a:extLst>
                <a:ext uri="{FF2B5EF4-FFF2-40B4-BE49-F238E27FC236}">
                  <a16:creationId xmlns:a16="http://schemas.microsoft.com/office/drawing/2014/main" id="{E0D9FAB0-4DC1-7F2D-3B6C-FDF9B7FD1EEE}"/>
                </a:ext>
              </a:extLst>
            </p:cNvPr>
            <p:cNvSpPr>
              <a:spLocks noChangeShapeType="1"/>
            </p:cNvSpPr>
            <p:nvPr/>
          </p:nvSpPr>
          <p:spPr bwMode="auto">
            <a:xfrm flipH="1">
              <a:off x="3318" y="2020"/>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2" name="Line 1209">
              <a:extLst>
                <a:ext uri="{FF2B5EF4-FFF2-40B4-BE49-F238E27FC236}">
                  <a16:creationId xmlns:a16="http://schemas.microsoft.com/office/drawing/2014/main" id="{92042A52-32C3-690A-7AA3-3BA0E014AB0E}"/>
                </a:ext>
              </a:extLst>
            </p:cNvPr>
            <p:cNvSpPr>
              <a:spLocks noChangeShapeType="1"/>
            </p:cNvSpPr>
            <p:nvPr/>
          </p:nvSpPr>
          <p:spPr bwMode="auto">
            <a:xfrm>
              <a:off x="3333" y="2029"/>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3" name="Freeform 1214">
              <a:extLst>
                <a:ext uri="{FF2B5EF4-FFF2-40B4-BE49-F238E27FC236}">
                  <a16:creationId xmlns:a16="http://schemas.microsoft.com/office/drawing/2014/main" id="{C848786A-7BA8-F62F-9E2E-59277BED8026}"/>
                </a:ext>
              </a:extLst>
            </p:cNvPr>
            <p:cNvSpPr>
              <a:spLocks/>
            </p:cNvSpPr>
            <p:nvPr/>
          </p:nvSpPr>
          <p:spPr bwMode="auto">
            <a:xfrm>
              <a:off x="3306" y="2012"/>
              <a:ext cx="17" cy="17"/>
            </a:xfrm>
            <a:custGeom>
              <a:avLst/>
              <a:gdLst>
                <a:gd name="T0" fmla="*/ 16 w 17"/>
                <a:gd name="T1" fmla="*/ 16 h 17"/>
                <a:gd name="T2" fmla="*/ 1 w 17"/>
                <a:gd name="T3" fmla="*/ 16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 y="1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74" name="Freeform 1215">
              <a:extLst>
                <a:ext uri="{FF2B5EF4-FFF2-40B4-BE49-F238E27FC236}">
                  <a16:creationId xmlns:a16="http://schemas.microsoft.com/office/drawing/2014/main" id="{5EB24402-4026-DA6B-D261-6182B1ADA78C}"/>
                </a:ext>
              </a:extLst>
            </p:cNvPr>
            <p:cNvSpPr>
              <a:spLocks/>
            </p:cNvSpPr>
            <p:nvPr/>
          </p:nvSpPr>
          <p:spPr bwMode="auto">
            <a:xfrm>
              <a:off x="3330" y="2026"/>
              <a:ext cx="17" cy="17"/>
            </a:xfrm>
            <a:custGeom>
              <a:avLst/>
              <a:gdLst>
                <a:gd name="T0" fmla="*/ 0 w 17"/>
                <a:gd name="T1" fmla="*/ 0 h 17"/>
                <a:gd name="T2" fmla="*/ 0 w 17"/>
                <a:gd name="T3" fmla="*/ 1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0" y="16"/>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75" name="Line 1212">
              <a:extLst>
                <a:ext uri="{FF2B5EF4-FFF2-40B4-BE49-F238E27FC236}">
                  <a16:creationId xmlns:a16="http://schemas.microsoft.com/office/drawing/2014/main" id="{A45EBAB4-A298-4D3D-18AB-0C980F8A9704}"/>
                </a:ext>
              </a:extLst>
            </p:cNvPr>
            <p:cNvSpPr>
              <a:spLocks noChangeShapeType="1"/>
            </p:cNvSpPr>
            <p:nvPr/>
          </p:nvSpPr>
          <p:spPr bwMode="auto">
            <a:xfrm>
              <a:off x="3422" y="1994"/>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6" name="Line 1213">
              <a:extLst>
                <a:ext uri="{FF2B5EF4-FFF2-40B4-BE49-F238E27FC236}">
                  <a16:creationId xmlns:a16="http://schemas.microsoft.com/office/drawing/2014/main" id="{286A54A9-C57C-488D-C93D-666CD0A20456}"/>
                </a:ext>
              </a:extLst>
            </p:cNvPr>
            <p:cNvSpPr>
              <a:spLocks noChangeShapeType="1"/>
            </p:cNvSpPr>
            <p:nvPr/>
          </p:nvSpPr>
          <p:spPr bwMode="auto">
            <a:xfrm flipV="1">
              <a:off x="3417" y="1985"/>
              <a:ext cx="0" cy="4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7" name="Line 1214">
              <a:extLst>
                <a:ext uri="{FF2B5EF4-FFF2-40B4-BE49-F238E27FC236}">
                  <a16:creationId xmlns:a16="http://schemas.microsoft.com/office/drawing/2014/main" id="{53DBF975-7DD5-581F-E5D3-1D48ABDED917}"/>
                </a:ext>
              </a:extLst>
            </p:cNvPr>
            <p:cNvSpPr>
              <a:spLocks noChangeShapeType="1"/>
            </p:cNvSpPr>
            <p:nvPr/>
          </p:nvSpPr>
          <p:spPr bwMode="auto">
            <a:xfrm flipV="1">
              <a:off x="3318" y="1992"/>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8" name="Line 1215">
              <a:extLst>
                <a:ext uri="{FF2B5EF4-FFF2-40B4-BE49-F238E27FC236}">
                  <a16:creationId xmlns:a16="http://schemas.microsoft.com/office/drawing/2014/main" id="{E69B294B-2403-191D-9417-123FEB70AD35}"/>
                </a:ext>
              </a:extLst>
            </p:cNvPr>
            <p:cNvSpPr>
              <a:spLocks noChangeShapeType="1"/>
            </p:cNvSpPr>
            <p:nvPr/>
          </p:nvSpPr>
          <p:spPr bwMode="auto">
            <a:xfrm flipV="1">
              <a:off x="3330" y="1986"/>
              <a:ext cx="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79" name="Line 1216">
              <a:extLst>
                <a:ext uri="{FF2B5EF4-FFF2-40B4-BE49-F238E27FC236}">
                  <a16:creationId xmlns:a16="http://schemas.microsoft.com/office/drawing/2014/main" id="{995F9860-379E-6A1A-D55E-7D1FBE8257A3}"/>
                </a:ext>
              </a:extLst>
            </p:cNvPr>
            <p:cNvSpPr>
              <a:spLocks noChangeShapeType="1"/>
            </p:cNvSpPr>
            <p:nvPr/>
          </p:nvSpPr>
          <p:spPr bwMode="auto">
            <a:xfrm flipH="1">
              <a:off x="3208" y="2008"/>
              <a:ext cx="5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0" name="Line 1217">
              <a:extLst>
                <a:ext uri="{FF2B5EF4-FFF2-40B4-BE49-F238E27FC236}">
                  <a16:creationId xmlns:a16="http://schemas.microsoft.com/office/drawing/2014/main" id="{3D6877C0-936B-3054-D5E2-D32733FF607D}"/>
                </a:ext>
              </a:extLst>
            </p:cNvPr>
            <p:cNvSpPr>
              <a:spLocks noChangeShapeType="1"/>
            </p:cNvSpPr>
            <p:nvPr/>
          </p:nvSpPr>
          <p:spPr bwMode="auto">
            <a:xfrm flipH="1">
              <a:off x="3260" y="1933"/>
              <a:ext cx="90" cy="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1" name="Line 1218">
              <a:extLst>
                <a:ext uri="{FF2B5EF4-FFF2-40B4-BE49-F238E27FC236}">
                  <a16:creationId xmlns:a16="http://schemas.microsoft.com/office/drawing/2014/main" id="{718E525B-F496-8F0F-7E06-FB5291533AB6}"/>
                </a:ext>
              </a:extLst>
            </p:cNvPr>
            <p:cNvSpPr>
              <a:spLocks noChangeShapeType="1"/>
            </p:cNvSpPr>
            <p:nvPr/>
          </p:nvSpPr>
          <p:spPr bwMode="auto">
            <a:xfrm flipV="1">
              <a:off x="3417" y="1786"/>
              <a:ext cx="0" cy="4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2" name="Line 1219">
              <a:extLst>
                <a:ext uri="{FF2B5EF4-FFF2-40B4-BE49-F238E27FC236}">
                  <a16:creationId xmlns:a16="http://schemas.microsoft.com/office/drawing/2014/main" id="{A4D2A41E-E4FD-48D1-9BB6-3C6B396C3521}"/>
                </a:ext>
              </a:extLst>
            </p:cNvPr>
            <p:cNvSpPr>
              <a:spLocks noChangeShapeType="1"/>
            </p:cNvSpPr>
            <p:nvPr/>
          </p:nvSpPr>
          <p:spPr bwMode="auto">
            <a:xfrm>
              <a:off x="3410" y="1786"/>
              <a:ext cx="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3" name="Line 1220">
              <a:extLst>
                <a:ext uri="{FF2B5EF4-FFF2-40B4-BE49-F238E27FC236}">
                  <a16:creationId xmlns:a16="http://schemas.microsoft.com/office/drawing/2014/main" id="{793452E7-F753-3AF5-A254-632D68D39417}"/>
                </a:ext>
              </a:extLst>
            </p:cNvPr>
            <p:cNvSpPr>
              <a:spLocks noChangeShapeType="1"/>
            </p:cNvSpPr>
            <p:nvPr/>
          </p:nvSpPr>
          <p:spPr bwMode="auto">
            <a:xfrm>
              <a:off x="3410" y="1804"/>
              <a:ext cx="0"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4" name="Line 1221">
              <a:extLst>
                <a:ext uri="{FF2B5EF4-FFF2-40B4-BE49-F238E27FC236}">
                  <a16:creationId xmlns:a16="http://schemas.microsoft.com/office/drawing/2014/main" id="{34C0C756-7840-1CE0-73D9-8CAF0E7ABD3E}"/>
                </a:ext>
              </a:extLst>
            </p:cNvPr>
            <p:cNvSpPr>
              <a:spLocks noChangeShapeType="1"/>
            </p:cNvSpPr>
            <p:nvPr/>
          </p:nvSpPr>
          <p:spPr bwMode="auto">
            <a:xfrm>
              <a:off x="3410" y="1768"/>
              <a:ext cx="0" cy="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5" name="Line 1222">
              <a:extLst>
                <a:ext uri="{FF2B5EF4-FFF2-40B4-BE49-F238E27FC236}">
                  <a16:creationId xmlns:a16="http://schemas.microsoft.com/office/drawing/2014/main" id="{EE1DC59E-781D-8CE0-346C-1CE9BA529FCA}"/>
                </a:ext>
              </a:extLst>
            </p:cNvPr>
            <p:cNvSpPr>
              <a:spLocks noChangeShapeType="1"/>
            </p:cNvSpPr>
            <p:nvPr/>
          </p:nvSpPr>
          <p:spPr bwMode="auto">
            <a:xfrm>
              <a:off x="3410" y="1820"/>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6" name="Line 1223">
              <a:extLst>
                <a:ext uri="{FF2B5EF4-FFF2-40B4-BE49-F238E27FC236}">
                  <a16:creationId xmlns:a16="http://schemas.microsoft.com/office/drawing/2014/main" id="{F7E10C25-11AD-7E19-022C-93F51366B3A0}"/>
                </a:ext>
              </a:extLst>
            </p:cNvPr>
            <p:cNvSpPr>
              <a:spLocks noChangeShapeType="1"/>
            </p:cNvSpPr>
            <p:nvPr/>
          </p:nvSpPr>
          <p:spPr bwMode="auto">
            <a:xfrm>
              <a:off x="3417" y="178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7" name="Line 1224">
              <a:extLst>
                <a:ext uri="{FF2B5EF4-FFF2-40B4-BE49-F238E27FC236}">
                  <a16:creationId xmlns:a16="http://schemas.microsoft.com/office/drawing/2014/main" id="{3C29DBCE-7C61-E171-8548-77D192333EF3}"/>
                </a:ext>
              </a:extLst>
            </p:cNvPr>
            <p:cNvSpPr>
              <a:spLocks noChangeShapeType="1"/>
            </p:cNvSpPr>
            <p:nvPr/>
          </p:nvSpPr>
          <p:spPr bwMode="auto">
            <a:xfrm>
              <a:off x="3417" y="1835"/>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8" name="Line 1225">
              <a:extLst>
                <a:ext uri="{FF2B5EF4-FFF2-40B4-BE49-F238E27FC236}">
                  <a16:creationId xmlns:a16="http://schemas.microsoft.com/office/drawing/2014/main" id="{01BD4645-7B41-B330-4CA2-EA6897BEEB0D}"/>
                </a:ext>
              </a:extLst>
            </p:cNvPr>
            <p:cNvSpPr>
              <a:spLocks noChangeShapeType="1"/>
            </p:cNvSpPr>
            <p:nvPr/>
          </p:nvSpPr>
          <p:spPr bwMode="auto">
            <a:xfrm>
              <a:off x="3422" y="1792"/>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89" name="Line 1226">
              <a:extLst>
                <a:ext uri="{FF2B5EF4-FFF2-40B4-BE49-F238E27FC236}">
                  <a16:creationId xmlns:a16="http://schemas.microsoft.com/office/drawing/2014/main" id="{9B884BD1-B3AE-D85B-2134-F77390DBD05A}"/>
                </a:ext>
              </a:extLst>
            </p:cNvPr>
            <p:cNvSpPr>
              <a:spLocks noChangeShapeType="1"/>
            </p:cNvSpPr>
            <p:nvPr/>
          </p:nvSpPr>
          <p:spPr bwMode="auto">
            <a:xfrm>
              <a:off x="3417" y="1789"/>
              <a:ext cx="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90" name="Line 1227">
              <a:extLst>
                <a:ext uri="{FF2B5EF4-FFF2-40B4-BE49-F238E27FC236}">
                  <a16:creationId xmlns:a16="http://schemas.microsoft.com/office/drawing/2014/main" id="{CA3E92C2-42BB-6A97-4CF0-29D6B95DB403}"/>
                </a:ext>
              </a:extLst>
            </p:cNvPr>
            <p:cNvSpPr>
              <a:spLocks noChangeShapeType="1"/>
            </p:cNvSpPr>
            <p:nvPr/>
          </p:nvSpPr>
          <p:spPr bwMode="auto">
            <a:xfrm flipV="1">
              <a:off x="3422" y="1824"/>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91" name="Freeform 1232">
              <a:extLst>
                <a:ext uri="{FF2B5EF4-FFF2-40B4-BE49-F238E27FC236}">
                  <a16:creationId xmlns:a16="http://schemas.microsoft.com/office/drawing/2014/main" id="{C04E5864-413D-D76A-BF41-59AAE4D7DAFA}"/>
                </a:ext>
              </a:extLst>
            </p:cNvPr>
            <p:cNvSpPr>
              <a:spLocks/>
            </p:cNvSpPr>
            <p:nvPr/>
          </p:nvSpPr>
          <p:spPr bwMode="auto">
            <a:xfrm>
              <a:off x="3420" y="1832"/>
              <a:ext cx="17" cy="17"/>
            </a:xfrm>
            <a:custGeom>
              <a:avLst/>
              <a:gdLst>
                <a:gd name="T0" fmla="*/ 0 w 17"/>
                <a:gd name="T1" fmla="*/ 16 h 17"/>
                <a:gd name="T2" fmla="*/ 16 w 17"/>
                <a:gd name="T3" fmla="*/ 5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5"/>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92" name="Freeform 1233">
              <a:extLst>
                <a:ext uri="{FF2B5EF4-FFF2-40B4-BE49-F238E27FC236}">
                  <a16:creationId xmlns:a16="http://schemas.microsoft.com/office/drawing/2014/main" id="{FC2DA9EA-193D-8649-1DAA-AD240ACC145B}"/>
                </a:ext>
              </a:extLst>
            </p:cNvPr>
            <p:cNvSpPr>
              <a:spLocks/>
            </p:cNvSpPr>
            <p:nvPr/>
          </p:nvSpPr>
          <p:spPr bwMode="auto">
            <a:xfrm>
              <a:off x="3420" y="1789"/>
              <a:ext cx="17" cy="17"/>
            </a:xfrm>
            <a:custGeom>
              <a:avLst/>
              <a:gdLst>
                <a:gd name="T0" fmla="*/ 16 w 17"/>
                <a:gd name="T1" fmla="*/ 16 h 17"/>
                <a:gd name="T2" fmla="*/ 16 w 17"/>
                <a:gd name="T3" fmla="*/ 10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1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93" name="Freeform 1234">
              <a:extLst>
                <a:ext uri="{FF2B5EF4-FFF2-40B4-BE49-F238E27FC236}">
                  <a16:creationId xmlns:a16="http://schemas.microsoft.com/office/drawing/2014/main" id="{A02E593A-21E4-9E01-2E91-51D50D795646}"/>
                </a:ext>
              </a:extLst>
            </p:cNvPr>
            <p:cNvSpPr>
              <a:spLocks/>
            </p:cNvSpPr>
            <p:nvPr/>
          </p:nvSpPr>
          <p:spPr bwMode="auto">
            <a:xfrm>
              <a:off x="3417" y="1835"/>
              <a:ext cx="17" cy="17"/>
            </a:xfrm>
            <a:custGeom>
              <a:avLst/>
              <a:gdLst>
                <a:gd name="T0" fmla="*/ 0 w 17"/>
                <a:gd name="T1" fmla="*/ 0 h 17"/>
                <a:gd name="T2" fmla="*/ 6 w 17"/>
                <a:gd name="T3" fmla="*/ 13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6" y="13"/>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94" name="Freeform 1235">
              <a:extLst>
                <a:ext uri="{FF2B5EF4-FFF2-40B4-BE49-F238E27FC236}">
                  <a16:creationId xmlns:a16="http://schemas.microsoft.com/office/drawing/2014/main" id="{3B9AECF0-4156-3164-4170-7DAA52511924}"/>
                </a:ext>
              </a:extLst>
            </p:cNvPr>
            <p:cNvSpPr>
              <a:spLocks/>
            </p:cNvSpPr>
            <p:nvPr/>
          </p:nvSpPr>
          <p:spPr bwMode="auto">
            <a:xfrm>
              <a:off x="3410" y="1835"/>
              <a:ext cx="17" cy="17"/>
            </a:xfrm>
            <a:custGeom>
              <a:avLst/>
              <a:gdLst>
                <a:gd name="T0" fmla="*/ 0 w 17"/>
                <a:gd name="T1" fmla="*/ 0 h 17"/>
                <a:gd name="T2" fmla="*/ 4 w 17"/>
                <a:gd name="T3" fmla="*/ 12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4" y="12"/>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95" name="Line 1232">
              <a:extLst>
                <a:ext uri="{FF2B5EF4-FFF2-40B4-BE49-F238E27FC236}">
                  <a16:creationId xmlns:a16="http://schemas.microsoft.com/office/drawing/2014/main" id="{1595072B-C96A-45B9-DBAB-C2ED341DFD0D}"/>
                </a:ext>
              </a:extLst>
            </p:cNvPr>
            <p:cNvSpPr>
              <a:spLocks noChangeShapeType="1"/>
            </p:cNvSpPr>
            <p:nvPr/>
          </p:nvSpPr>
          <p:spPr bwMode="auto">
            <a:xfrm flipV="1">
              <a:off x="3350" y="1768"/>
              <a:ext cx="0" cy="4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96" name="Line 1233">
              <a:extLst>
                <a:ext uri="{FF2B5EF4-FFF2-40B4-BE49-F238E27FC236}">
                  <a16:creationId xmlns:a16="http://schemas.microsoft.com/office/drawing/2014/main" id="{05FE2227-B6FD-BABE-228A-4CD9DB026D24}"/>
                </a:ext>
              </a:extLst>
            </p:cNvPr>
            <p:cNvSpPr>
              <a:spLocks noChangeShapeType="1"/>
            </p:cNvSpPr>
            <p:nvPr/>
          </p:nvSpPr>
          <p:spPr bwMode="auto">
            <a:xfrm>
              <a:off x="3288" y="1743"/>
              <a:ext cx="0" cy="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97" name="Line 1234">
              <a:extLst>
                <a:ext uri="{FF2B5EF4-FFF2-40B4-BE49-F238E27FC236}">
                  <a16:creationId xmlns:a16="http://schemas.microsoft.com/office/drawing/2014/main" id="{2D866636-A337-65F1-4A48-9A57922E4BB1}"/>
                </a:ext>
              </a:extLst>
            </p:cNvPr>
            <p:cNvSpPr>
              <a:spLocks noChangeShapeType="1"/>
            </p:cNvSpPr>
            <p:nvPr/>
          </p:nvSpPr>
          <p:spPr bwMode="auto">
            <a:xfrm flipH="1" flipV="1">
              <a:off x="3765" y="1872"/>
              <a:ext cx="29" cy="4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798" name="Freeform 1239">
              <a:extLst>
                <a:ext uri="{FF2B5EF4-FFF2-40B4-BE49-F238E27FC236}">
                  <a16:creationId xmlns:a16="http://schemas.microsoft.com/office/drawing/2014/main" id="{E1D3D30E-D441-3F1C-6E09-E2DC28B00B66}"/>
                </a:ext>
              </a:extLst>
            </p:cNvPr>
            <p:cNvSpPr>
              <a:spLocks/>
            </p:cNvSpPr>
            <p:nvPr/>
          </p:nvSpPr>
          <p:spPr bwMode="auto">
            <a:xfrm>
              <a:off x="3781" y="1870"/>
              <a:ext cx="17" cy="17"/>
            </a:xfrm>
            <a:custGeom>
              <a:avLst/>
              <a:gdLst>
                <a:gd name="T0" fmla="*/ 16 w 17"/>
                <a:gd name="T1" fmla="*/ 16 h 17"/>
                <a:gd name="T2" fmla="*/ 16 w 17"/>
                <a:gd name="T3" fmla="*/ 4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4"/>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799" name="Line 1236">
              <a:extLst>
                <a:ext uri="{FF2B5EF4-FFF2-40B4-BE49-F238E27FC236}">
                  <a16:creationId xmlns:a16="http://schemas.microsoft.com/office/drawing/2014/main" id="{0F231CC7-F425-FB37-E5A4-8C61784C3184}"/>
                </a:ext>
              </a:extLst>
            </p:cNvPr>
            <p:cNvSpPr>
              <a:spLocks noChangeShapeType="1"/>
            </p:cNvSpPr>
            <p:nvPr/>
          </p:nvSpPr>
          <p:spPr bwMode="auto">
            <a:xfrm flipH="1" flipV="1">
              <a:off x="3785" y="1872"/>
              <a:ext cx="17"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00" name="Line 1237">
              <a:extLst>
                <a:ext uri="{FF2B5EF4-FFF2-40B4-BE49-F238E27FC236}">
                  <a16:creationId xmlns:a16="http://schemas.microsoft.com/office/drawing/2014/main" id="{4B91F55F-6F6B-F153-AAEE-BC0957501FFB}"/>
                </a:ext>
              </a:extLst>
            </p:cNvPr>
            <p:cNvSpPr>
              <a:spLocks noChangeShapeType="1"/>
            </p:cNvSpPr>
            <p:nvPr/>
          </p:nvSpPr>
          <p:spPr bwMode="auto">
            <a:xfrm flipV="1">
              <a:off x="3771" y="1870"/>
              <a:ext cx="10"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01" name="Line 1238">
              <a:extLst>
                <a:ext uri="{FF2B5EF4-FFF2-40B4-BE49-F238E27FC236}">
                  <a16:creationId xmlns:a16="http://schemas.microsoft.com/office/drawing/2014/main" id="{D4A9DE8F-ABFC-153F-A135-2CAAE7732344}"/>
                </a:ext>
              </a:extLst>
            </p:cNvPr>
            <p:cNvSpPr>
              <a:spLocks noChangeShapeType="1"/>
            </p:cNvSpPr>
            <p:nvPr/>
          </p:nvSpPr>
          <p:spPr bwMode="auto">
            <a:xfrm flipH="1" flipV="1">
              <a:off x="3767" y="1870"/>
              <a:ext cx="29" cy="4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02" name="Line 1239">
              <a:extLst>
                <a:ext uri="{FF2B5EF4-FFF2-40B4-BE49-F238E27FC236}">
                  <a16:creationId xmlns:a16="http://schemas.microsoft.com/office/drawing/2014/main" id="{FBD7DBA7-99D5-BC0B-DCF0-A1AF94FA1A83}"/>
                </a:ext>
              </a:extLst>
            </p:cNvPr>
            <p:cNvSpPr>
              <a:spLocks noChangeShapeType="1"/>
            </p:cNvSpPr>
            <p:nvPr/>
          </p:nvSpPr>
          <p:spPr bwMode="auto">
            <a:xfrm flipV="1">
              <a:off x="3730" y="1870"/>
              <a:ext cx="16"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03" name="Line 1240">
              <a:extLst>
                <a:ext uri="{FF2B5EF4-FFF2-40B4-BE49-F238E27FC236}">
                  <a16:creationId xmlns:a16="http://schemas.microsoft.com/office/drawing/2014/main" id="{C3F0D2BD-546B-E48D-F5EE-7B13B2303CF0}"/>
                </a:ext>
              </a:extLst>
            </p:cNvPr>
            <p:cNvSpPr>
              <a:spLocks noChangeShapeType="1"/>
            </p:cNvSpPr>
            <p:nvPr/>
          </p:nvSpPr>
          <p:spPr bwMode="auto">
            <a:xfrm>
              <a:off x="3648" y="1731"/>
              <a:ext cx="114" cy="162"/>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04" name="Line 1241">
              <a:extLst>
                <a:ext uri="{FF2B5EF4-FFF2-40B4-BE49-F238E27FC236}">
                  <a16:creationId xmlns:a16="http://schemas.microsoft.com/office/drawing/2014/main" id="{D6499CAD-BF2C-551E-8674-D4894A6F54D1}"/>
                </a:ext>
              </a:extLst>
            </p:cNvPr>
            <p:cNvSpPr>
              <a:spLocks noChangeShapeType="1"/>
            </p:cNvSpPr>
            <p:nvPr/>
          </p:nvSpPr>
          <p:spPr bwMode="auto">
            <a:xfrm>
              <a:off x="3524" y="1714"/>
              <a:ext cx="90" cy="194"/>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05" name="Freeform 1246">
              <a:extLst>
                <a:ext uri="{FF2B5EF4-FFF2-40B4-BE49-F238E27FC236}">
                  <a16:creationId xmlns:a16="http://schemas.microsoft.com/office/drawing/2014/main" id="{36D57574-3C7A-DE39-7D63-0DA6D2A20164}"/>
                </a:ext>
              </a:extLst>
            </p:cNvPr>
            <p:cNvSpPr>
              <a:spLocks/>
            </p:cNvSpPr>
            <p:nvPr/>
          </p:nvSpPr>
          <p:spPr bwMode="auto">
            <a:xfrm>
              <a:off x="3471" y="1841"/>
              <a:ext cx="68" cy="137"/>
            </a:xfrm>
            <a:custGeom>
              <a:avLst/>
              <a:gdLst>
                <a:gd name="T0" fmla="*/ 0 w 68"/>
                <a:gd name="T1" fmla="*/ 136 h 137"/>
                <a:gd name="T2" fmla="*/ 33 w 68"/>
                <a:gd name="T3" fmla="*/ 127 h 137"/>
                <a:gd name="T4" fmla="*/ 58 w 68"/>
                <a:gd name="T5" fmla="*/ 102 h 137"/>
                <a:gd name="T6" fmla="*/ 67 w 68"/>
                <a:gd name="T7" fmla="*/ 69 h 137"/>
                <a:gd name="T8" fmla="*/ 58 w 68"/>
                <a:gd name="T9" fmla="*/ 35 h 137"/>
                <a:gd name="T10" fmla="*/ 33 w 68"/>
                <a:gd name="T11" fmla="*/ 9 h 137"/>
                <a:gd name="T12" fmla="*/ 0 w 68"/>
                <a:gd name="T13" fmla="*/ 0 h 137"/>
                <a:gd name="T14" fmla="*/ 0 60000 65536"/>
                <a:gd name="T15" fmla="*/ 0 60000 65536"/>
                <a:gd name="T16" fmla="*/ 0 60000 65536"/>
                <a:gd name="T17" fmla="*/ 0 60000 65536"/>
                <a:gd name="T18" fmla="*/ 0 60000 65536"/>
                <a:gd name="T19" fmla="*/ 0 60000 65536"/>
                <a:gd name="T20" fmla="*/ 0 60000 65536"/>
                <a:gd name="T21" fmla="*/ 0 w 68"/>
                <a:gd name="T22" fmla="*/ 0 h 137"/>
                <a:gd name="T23" fmla="*/ 68 w 68"/>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137">
                  <a:moveTo>
                    <a:pt x="0" y="136"/>
                  </a:moveTo>
                  <a:lnTo>
                    <a:pt x="33" y="127"/>
                  </a:lnTo>
                  <a:lnTo>
                    <a:pt x="58" y="102"/>
                  </a:lnTo>
                  <a:lnTo>
                    <a:pt x="67" y="69"/>
                  </a:lnTo>
                  <a:lnTo>
                    <a:pt x="58" y="35"/>
                  </a:lnTo>
                  <a:lnTo>
                    <a:pt x="33" y="9"/>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06" name="Line 1243">
              <a:extLst>
                <a:ext uri="{FF2B5EF4-FFF2-40B4-BE49-F238E27FC236}">
                  <a16:creationId xmlns:a16="http://schemas.microsoft.com/office/drawing/2014/main" id="{2755D6CB-5CA6-F008-4C3A-8CF0BF62903A}"/>
                </a:ext>
              </a:extLst>
            </p:cNvPr>
            <p:cNvSpPr>
              <a:spLocks noChangeShapeType="1"/>
            </p:cNvSpPr>
            <p:nvPr/>
          </p:nvSpPr>
          <p:spPr bwMode="auto">
            <a:xfrm flipH="1" flipV="1">
              <a:off x="3614" y="1908"/>
              <a:ext cx="14" cy="6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07" name="Freeform 1248">
              <a:extLst>
                <a:ext uri="{FF2B5EF4-FFF2-40B4-BE49-F238E27FC236}">
                  <a16:creationId xmlns:a16="http://schemas.microsoft.com/office/drawing/2014/main" id="{B59C3041-226C-AB68-256F-192571BA7F0F}"/>
                </a:ext>
              </a:extLst>
            </p:cNvPr>
            <p:cNvSpPr>
              <a:spLocks/>
            </p:cNvSpPr>
            <p:nvPr/>
          </p:nvSpPr>
          <p:spPr bwMode="auto">
            <a:xfrm>
              <a:off x="3436" y="1994"/>
              <a:ext cx="17" cy="17"/>
            </a:xfrm>
            <a:custGeom>
              <a:avLst/>
              <a:gdLst>
                <a:gd name="T0" fmla="*/ 16 w 17"/>
                <a:gd name="T1" fmla="*/ 16 h 17"/>
                <a:gd name="T2" fmla="*/ 16 w 17"/>
                <a:gd name="T3" fmla="*/ 5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5"/>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08" name="Freeform 1249">
              <a:extLst>
                <a:ext uri="{FF2B5EF4-FFF2-40B4-BE49-F238E27FC236}">
                  <a16:creationId xmlns:a16="http://schemas.microsoft.com/office/drawing/2014/main" id="{EF72489A-C6EC-1CFB-B422-0A18E1A8BA63}"/>
                </a:ext>
              </a:extLst>
            </p:cNvPr>
            <p:cNvSpPr>
              <a:spLocks/>
            </p:cNvSpPr>
            <p:nvPr/>
          </p:nvSpPr>
          <p:spPr bwMode="auto">
            <a:xfrm>
              <a:off x="3436" y="1994"/>
              <a:ext cx="17" cy="17"/>
            </a:xfrm>
            <a:custGeom>
              <a:avLst/>
              <a:gdLst>
                <a:gd name="T0" fmla="*/ 16 w 17"/>
                <a:gd name="T1" fmla="*/ 16 h 17"/>
                <a:gd name="T2" fmla="*/ 16 w 17"/>
                <a:gd name="T3" fmla="*/ 5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5"/>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09" name="Freeform 1250">
              <a:extLst>
                <a:ext uri="{FF2B5EF4-FFF2-40B4-BE49-F238E27FC236}">
                  <a16:creationId xmlns:a16="http://schemas.microsoft.com/office/drawing/2014/main" id="{9109F1C3-F95C-B47E-CF96-D35D1D6C2C5C}"/>
                </a:ext>
              </a:extLst>
            </p:cNvPr>
            <p:cNvSpPr>
              <a:spLocks/>
            </p:cNvSpPr>
            <p:nvPr/>
          </p:nvSpPr>
          <p:spPr bwMode="auto">
            <a:xfrm>
              <a:off x="3436" y="2017"/>
              <a:ext cx="17" cy="17"/>
            </a:xfrm>
            <a:custGeom>
              <a:avLst/>
              <a:gdLst>
                <a:gd name="T0" fmla="*/ 0 w 17"/>
                <a:gd name="T1" fmla="*/ 16 h 17"/>
                <a:gd name="T2" fmla="*/ 16 w 17"/>
                <a:gd name="T3" fmla="*/ 5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5"/>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10" name="Line 1247">
              <a:extLst>
                <a:ext uri="{FF2B5EF4-FFF2-40B4-BE49-F238E27FC236}">
                  <a16:creationId xmlns:a16="http://schemas.microsoft.com/office/drawing/2014/main" id="{8840A186-82C2-F092-A681-CD08E26C5164}"/>
                </a:ext>
              </a:extLst>
            </p:cNvPr>
            <p:cNvSpPr>
              <a:spLocks noChangeShapeType="1"/>
            </p:cNvSpPr>
            <p:nvPr/>
          </p:nvSpPr>
          <p:spPr bwMode="auto">
            <a:xfrm>
              <a:off x="3437" y="1997"/>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1" name="Line 1248">
              <a:extLst>
                <a:ext uri="{FF2B5EF4-FFF2-40B4-BE49-F238E27FC236}">
                  <a16:creationId xmlns:a16="http://schemas.microsoft.com/office/drawing/2014/main" id="{E812E9F5-4CE9-3E4D-8B2F-DEA12DA04CD0}"/>
                </a:ext>
              </a:extLst>
            </p:cNvPr>
            <p:cNvSpPr>
              <a:spLocks noChangeShapeType="1"/>
            </p:cNvSpPr>
            <p:nvPr/>
          </p:nvSpPr>
          <p:spPr bwMode="auto">
            <a:xfrm>
              <a:off x="3756" y="1920"/>
              <a:ext cx="17"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2" name="Line 1249">
              <a:extLst>
                <a:ext uri="{FF2B5EF4-FFF2-40B4-BE49-F238E27FC236}">
                  <a16:creationId xmlns:a16="http://schemas.microsoft.com/office/drawing/2014/main" id="{1D73CA73-4CB6-6CB9-A921-8B96DF842C7F}"/>
                </a:ext>
              </a:extLst>
            </p:cNvPr>
            <p:cNvSpPr>
              <a:spLocks noChangeShapeType="1"/>
            </p:cNvSpPr>
            <p:nvPr/>
          </p:nvSpPr>
          <p:spPr bwMode="auto">
            <a:xfrm flipH="1">
              <a:off x="3773" y="1901"/>
              <a:ext cx="12"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3" name="Line 1250">
              <a:extLst>
                <a:ext uri="{FF2B5EF4-FFF2-40B4-BE49-F238E27FC236}">
                  <a16:creationId xmlns:a16="http://schemas.microsoft.com/office/drawing/2014/main" id="{5058AA96-0DED-D1C1-289D-A747CCFA569F}"/>
                </a:ext>
              </a:extLst>
            </p:cNvPr>
            <p:cNvSpPr>
              <a:spLocks noChangeShapeType="1"/>
            </p:cNvSpPr>
            <p:nvPr/>
          </p:nvSpPr>
          <p:spPr bwMode="auto">
            <a:xfrm flipH="1">
              <a:off x="3761" y="1884"/>
              <a:ext cx="12"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4" name="Line 1251">
              <a:extLst>
                <a:ext uri="{FF2B5EF4-FFF2-40B4-BE49-F238E27FC236}">
                  <a16:creationId xmlns:a16="http://schemas.microsoft.com/office/drawing/2014/main" id="{A2945147-5D15-24AF-C408-76C8EB1E8E35}"/>
                </a:ext>
              </a:extLst>
            </p:cNvPr>
            <p:cNvSpPr>
              <a:spLocks noChangeShapeType="1"/>
            </p:cNvSpPr>
            <p:nvPr/>
          </p:nvSpPr>
          <p:spPr bwMode="auto">
            <a:xfrm flipH="1" flipV="1">
              <a:off x="3742" y="1908"/>
              <a:ext cx="10"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5" name="Line 1252">
              <a:extLst>
                <a:ext uri="{FF2B5EF4-FFF2-40B4-BE49-F238E27FC236}">
                  <a16:creationId xmlns:a16="http://schemas.microsoft.com/office/drawing/2014/main" id="{A09E9D55-F591-509F-AF64-02D4CC5F3823}"/>
                </a:ext>
              </a:extLst>
            </p:cNvPr>
            <p:cNvSpPr>
              <a:spLocks noChangeShapeType="1"/>
            </p:cNvSpPr>
            <p:nvPr/>
          </p:nvSpPr>
          <p:spPr bwMode="auto">
            <a:xfrm flipH="1">
              <a:off x="3794" y="1911"/>
              <a:ext cx="2"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6" name="Line 1253">
              <a:extLst>
                <a:ext uri="{FF2B5EF4-FFF2-40B4-BE49-F238E27FC236}">
                  <a16:creationId xmlns:a16="http://schemas.microsoft.com/office/drawing/2014/main" id="{2C4A5F46-651C-2CEC-4BBE-B512C6C6E613}"/>
                </a:ext>
              </a:extLst>
            </p:cNvPr>
            <p:cNvSpPr>
              <a:spLocks noChangeShapeType="1"/>
            </p:cNvSpPr>
            <p:nvPr/>
          </p:nvSpPr>
          <p:spPr bwMode="auto">
            <a:xfrm>
              <a:off x="3752" y="1922"/>
              <a:ext cx="1"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7" name="Line 1254">
              <a:extLst>
                <a:ext uri="{FF2B5EF4-FFF2-40B4-BE49-F238E27FC236}">
                  <a16:creationId xmlns:a16="http://schemas.microsoft.com/office/drawing/2014/main" id="{0E6EB42C-1DF7-5971-70F4-B81EFF2BC4E1}"/>
                </a:ext>
              </a:extLst>
            </p:cNvPr>
            <p:cNvSpPr>
              <a:spLocks noChangeShapeType="1"/>
            </p:cNvSpPr>
            <p:nvPr/>
          </p:nvSpPr>
          <p:spPr bwMode="auto">
            <a:xfrm>
              <a:off x="3779" y="1904"/>
              <a:ext cx="3" cy="0"/>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8" name="Line 1255">
              <a:extLst>
                <a:ext uri="{FF2B5EF4-FFF2-40B4-BE49-F238E27FC236}">
                  <a16:creationId xmlns:a16="http://schemas.microsoft.com/office/drawing/2014/main" id="{5812F176-D78C-341F-DCF8-F5474A16D104}"/>
                </a:ext>
              </a:extLst>
            </p:cNvPr>
            <p:cNvSpPr>
              <a:spLocks noChangeShapeType="1"/>
            </p:cNvSpPr>
            <p:nvPr/>
          </p:nvSpPr>
          <p:spPr bwMode="auto">
            <a:xfrm>
              <a:off x="3742" y="1907"/>
              <a:ext cx="11"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19" name="Line 1256">
              <a:extLst>
                <a:ext uri="{FF2B5EF4-FFF2-40B4-BE49-F238E27FC236}">
                  <a16:creationId xmlns:a16="http://schemas.microsoft.com/office/drawing/2014/main" id="{D4AC14D4-9A41-1C1B-4529-233C7C444D6D}"/>
                </a:ext>
              </a:extLst>
            </p:cNvPr>
            <p:cNvSpPr>
              <a:spLocks noChangeShapeType="1"/>
            </p:cNvSpPr>
            <p:nvPr/>
          </p:nvSpPr>
          <p:spPr bwMode="auto">
            <a:xfrm flipV="1">
              <a:off x="3770" y="1887"/>
              <a:ext cx="1" cy="3"/>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0" name="Line 1257">
              <a:extLst>
                <a:ext uri="{FF2B5EF4-FFF2-40B4-BE49-F238E27FC236}">
                  <a16:creationId xmlns:a16="http://schemas.microsoft.com/office/drawing/2014/main" id="{1B765926-B07C-85F9-D9FA-B478913961CF}"/>
                </a:ext>
              </a:extLst>
            </p:cNvPr>
            <p:cNvSpPr>
              <a:spLocks noChangeShapeType="1"/>
            </p:cNvSpPr>
            <p:nvPr/>
          </p:nvSpPr>
          <p:spPr bwMode="auto">
            <a:xfrm flipH="1">
              <a:off x="3742" y="1884"/>
              <a:ext cx="33"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1" name="Line 1258">
              <a:extLst>
                <a:ext uri="{FF2B5EF4-FFF2-40B4-BE49-F238E27FC236}">
                  <a16:creationId xmlns:a16="http://schemas.microsoft.com/office/drawing/2014/main" id="{BE0FD150-F571-DDB5-A365-0644CD635577}"/>
                </a:ext>
              </a:extLst>
            </p:cNvPr>
            <p:cNvSpPr>
              <a:spLocks noChangeShapeType="1"/>
            </p:cNvSpPr>
            <p:nvPr/>
          </p:nvSpPr>
          <p:spPr bwMode="auto">
            <a:xfrm flipH="1">
              <a:off x="3753" y="1901"/>
              <a:ext cx="32"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2" name="Line 1259">
              <a:extLst>
                <a:ext uri="{FF2B5EF4-FFF2-40B4-BE49-F238E27FC236}">
                  <a16:creationId xmlns:a16="http://schemas.microsoft.com/office/drawing/2014/main" id="{E17F4F75-591C-6E15-9BD9-948E0DE29D66}"/>
                </a:ext>
              </a:extLst>
            </p:cNvPr>
            <p:cNvSpPr>
              <a:spLocks noChangeShapeType="1"/>
            </p:cNvSpPr>
            <p:nvPr/>
          </p:nvSpPr>
          <p:spPr bwMode="auto">
            <a:xfrm flipH="1" flipV="1">
              <a:off x="3785" y="1878"/>
              <a:ext cx="11"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3" name="Freeform 1264">
              <a:extLst>
                <a:ext uri="{FF2B5EF4-FFF2-40B4-BE49-F238E27FC236}">
                  <a16:creationId xmlns:a16="http://schemas.microsoft.com/office/drawing/2014/main" id="{E515FB40-2A75-6465-01C0-D00165A89353}"/>
                </a:ext>
              </a:extLst>
            </p:cNvPr>
            <p:cNvSpPr>
              <a:spLocks/>
            </p:cNvSpPr>
            <p:nvPr/>
          </p:nvSpPr>
          <p:spPr bwMode="auto">
            <a:xfrm>
              <a:off x="3796" y="1893"/>
              <a:ext cx="17" cy="17"/>
            </a:xfrm>
            <a:custGeom>
              <a:avLst/>
              <a:gdLst>
                <a:gd name="T0" fmla="*/ 16 w 17"/>
                <a:gd name="T1" fmla="*/ 16 h 17"/>
                <a:gd name="T2" fmla="*/ 16 w 17"/>
                <a:gd name="T3" fmla="*/ 4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4"/>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24" name="Line 1261">
              <a:extLst>
                <a:ext uri="{FF2B5EF4-FFF2-40B4-BE49-F238E27FC236}">
                  <a16:creationId xmlns:a16="http://schemas.microsoft.com/office/drawing/2014/main" id="{291A3BA9-05FD-D7A8-172F-FFFB0ADB15C7}"/>
                </a:ext>
              </a:extLst>
            </p:cNvPr>
            <p:cNvSpPr>
              <a:spLocks noChangeShapeType="1"/>
            </p:cNvSpPr>
            <p:nvPr/>
          </p:nvSpPr>
          <p:spPr bwMode="auto">
            <a:xfrm flipV="1">
              <a:off x="3776" y="1878"/>
              <a:ext cx="9"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5" name="Line 1262">
              <a:extLst>
                <a:ext uri="{FF2B5EF4-FFF2-40B4-BE49-F238E27FC236}">
                  <a16:creationId xmlns:a16="http://schemas.microsoft.com/office/drawing/2014/main" id="{F3CD4F96-BC70-C175-DB97-2C20DAC60A6A}"/>
                </a:ext>
              </a:extLst>
            </p:cNvPr>
            <p:cNvSpPr>
              <a:spLocks noChangeShapeType="1"/>
            </p:cNvSpPr>
            <p:nvPr/>
          </p:nvSpPr>
          <p:spPr bwMode="auto">
            <a:xfrm flipV="1">
              <a:off x="3787" y="1893"/>
              <a:ext cx="9"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6" name="Line 1263">
              <a:extLst>
                <a:ext uri="{FF2B5EF4-FFF2-40B4-BE49-F238E27FC236}">
                  <a16:creationId xmlns:a16="http://schemas.microsoft.com/office/drawing/2014/main" id="{EA3ED57F-B7AB-C356-83CE-0BEFC52D8A1D}"/>
                </a:ext>
              </a:extLst>
            </p:cNvPr>
            <p:cNvSpPr>
              <a:spLocks noChangeShapeType="1"/>
            </p:cNvSpPr>
            <p:nvPr/>
          </p:nvSpPr>
          <p:spPr bwMode="auto">
            <a:xfrm flipV="1">
              <a:off x="3793" y="1901"/>
              <a:ext cx="9"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7" name="Line 1264">
              <a:extLst>
                <a:ext uri="{FF2B5EF4-FFF2-40B4-BE49-F238E27FC236}">
                  <a16:creationId xmlns:a16="http://schemas.microsoft.com/office/drawing/2014/main" id="{AAE66BF4-456C-4F62-0EFE-9E382C0BE315}"/>
                </a:ext>
              </a:extLst>
            </p:cNvPr>
            <p:cNvSpPr>
              <a:spLocks noChangeShapeType="1"/>
            </p:cNvSpPr>
            <p:nvPr/>
          </p:nvSpPr>
          <p:spPr bwMode="auto">
            <a:xfrm flipH="1" flipV="1">
              <a:off x="3788" y="1933"/>
              <a:ext cx="9"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8" name="Line 1265">
              <a:extLst>
                <a:ext uri="{FF2B5EF4-FFF2-40B4-BE49-F238E27FC236}">
                  <a16:creationId xmlns:a16="http://schemas.microsoft.com/office/drawing/2014/main" id="{B6F18C28-DA3B-4127-69F7-F65572004611}"/>
                </a:ext>
              </a:extLst>
            </p:cNvPr>
            <p:cNvSpPr>
              <a:spLocks noChangeShapeType="1"/>
            </p:cNvSpPr>
            <p:nvPr/>
          </p:nvSpPr>
          <p:spPr bwMode="auto">
            <a:xfrm flipH="1" flipV="1">
              <a:off x="3773" y="1943"/>
              <a:ext cx="5" cy="1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29" name="Line 1266">
              <a:extLst>
                <a:ext uri="{FF2B5EF4-FFF2-40B4-BE49-F238E27FC236}">
                  <a16:creationId xmlns:a16="http://schemas.microsoft.com/office/drawing/2014/main" id="{0F6A1CA4-65EB-E1E1-7ED6-9C53EA8CB951}"/>
                </a:ext>
              </a:extLst>
            </p:cNvPr>
            <p:cNvSpPr>
              <a:spLocks noChangeShapeType="1"/>
            </p:cNvSpPr>
            <p:nvPr/>
          </p:nvSpPr>
          <p:spPr bwMode="auto">
            <a:xfrm>
              <a:off x="3730" y="1882"/>
              <a:ext cx="16"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30" name="Line 1267">
              <a:extLst>
                <a:ext uri="{FF2B5EF4-FFF2-40B4-BE49-F238E27FC236}">
                  <a16:creationId xmlns:a16="http://schemas.microsoft.com/office/drawing/2014/main" id="{0B59B8D1-E64C-9E0C-1661-90791FCCCB81}"/>
                </a:ext>
              </a:extLst>
            </p:cNvPr>
            <p:cNvSpPr>
              <a:spLocks noChangeShapeType="1"/>
            </p:cNvSpPr>
            <p:nvPr/>
          </p:nvSpPr>
          <p:spPr bwMode="auto">
            <a:xfrm flipH="1" flipV="1">
              <a:off x="3633" y="1716"/>
              <a:ext cx="15"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31" name="Line 1268">
              <a:extLst>
                <a:ext uri="{FF2B5EF4-FFF2-40B4-BE49-F238E27FC236}">
                  <a16:creationId xmlns:a16="http://schemas.microsoft.com/office/drawing/2014/main" id="{5184B6BD-4AF6-CC39-A1C5-854B695C5943}"/>
                </a:ext>
              </a:extLst>
            </p:cNvPr>
            <p:cNvSpPr>
              <a:spLocks noChangeShapeType="1"/>
            </p:cNvSpPr>
            <p:nvPr/>
          </p:nvSpPr>
          <p:spPr bwMode="auto">
            <a:xfrm>
              <a:off x="3437" y="1801"/>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32" name="Freeform 1273">
              <a:extLst>
                <a:ext uri="{FF2B5EF4-FFF2-40B4-BE49-F238E27FC236}">
                  <a16:creationId xmlns:a16="http://schemas.microsoft.com/office/drawing/2014/main" id="{40111D1D-B43D-4BC8-9A61-538A0061CBEC}"/>
                </a:ext>
              </a:extLst>
            </p:cNvPr>
            <p:cNvSpPr>
              <a:spLocks/>
            </p:cNvSpPr>
            <p:nvPr/>
          </p:nvSpPr>
          <p:spPr bwMode="auto">
            <a:xfrm>
              <a:off x="3436" y="1821"/>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33" name="Freeform 1274">
              <a:extLst>
                <a:ext uri="{FF2B5EF4-FFF2-40B4-BE49-F238E27FC236}">
                  <a16:creationId xmlns:a16="http://schemas.microsoft.com/office/drawing/2014/main" id="{B983AD64-453F-99D0-9106-6F7A98FCC6CD}"/>
                </a:ext>
              </a:extLst>
            </p:cNvPr>
            <p:cNvSpPr>
              <a:spLocks/>
            </p:cNvSpPr>
            <p:nvPr/>
          </p:nvSpPr>
          <p:spPr bwMode="auto">
            <a:xfrm>
              <a:off x="3436" y="1821"/>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34" name="Freeform 1275">
              <a:extLst>
                <a:ext uri="{FF2B5EF4-FFF2-40B4-BE49-F238E27FC236}">
                  <a16:creationId xmlns:a16="http://schemas.microsoft.com/office/drawing/2014/main" id="{962C329F-C2D5-9340-B8FA-087396413A5F}"/>
                </a:ext>
              </a:extLst>
            </p:cNvPr>
            <p:cNvSpPr>
              <a:spLocks/>
            </p:cNvSpPr>
            <p:nvPr/>
          </p:nvSpPr>
          <p:spPr bwMode="auto">
            <a:xfrm>
              <a:off x="3436" y="1800"/>
              <a:ext cx="17" cy="17"/>
            </a:xfrm>
            <a:custGeom>
              <a:avLst/>
              <a:gdLst>
                <a:gd name="T0" fmla="*/ 16 w 17"/>
                <a:gd name="T1" fmla="*/ 16 h 17"/>
                <a:gd name="T2" fmla="*/ 16 w 17"/>
                <a:gd name="T3" fmla="*/ 0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35" name="Line 1272">
              <a:extLst>
                <a:ext uri="{FF2B5EF4-FFF2-40B4-BE49-F238E27FC236}">
                  <a16:creationId xmlns:a16="http://schemas.microsoft.com/office/drawing/2014/main" id="{7A82382F-3883-6839-7A8D-BAE6D5CE9B0D}"/>
                </a:ext>
              </a:extLst>
            </p:cNvPr>
            <p:cNvSpPr>
              <a:spLocks noChangeShapeType="1"/>
            </p:cNvSpPr>
            <p:nvPr/>
          </p:nvSpPr>
          <p:spPr bwMode="auto">
            <a:xfrm flipH="1" flipV="1">
              <a:off x="2801" y="1012"/>
              <a:ext cx="13" cy="1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36" name="Line 1273">
              <a:extLst>
                <a:ext uri="{FF2B5EF4-FFF2-40B4-BE49-F238E27FC236}">
                  <a16:creationId xmlns:a16="http://schemas.microsoft.com/office/drawing/2014/main" id="{6F5D451E-528C-E5CE-5FCF-930FB3048B47}"/>
                </a:ext>
              </a:extLst>
            </p:cNvPr>
            <p:cNvSpPr>
              <a:spLocks noChangeShapeType="1"/>
            </p:cNvSpPr>
            <p:nvPr/>
          </p:nvSpPr>
          <p:spPr bwMode="auto">
            <a:xfrm flipH="1" flipV="1">
              <a:off x="2810" y="1010"/>
              <a:ext cx="4" cy="6"/>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37" name="Line 1274">
              <a:extLst>
                <a:ext uri="{FF2B5EF4-FFF2-40B4-BE49-F238E27FC236}">
                  <a16:creationId xmlns:a16="http://schemas.microsoft.com/office/drawing/2014/main" id="{7131DEE2-F3BB-C052-7B93-A43172744E78}"/>
                </a:ext>
              </a:extLst>
            </p:cNvPr>
            <p:cNvSpPr>
              <a:spLocks noChangeShapeType="1"/>
            </p:cNvSpPr>
            <p:nvPr/>
          </p:nvSpPr>
          <p:spPr bwMode="auto">
            <a:xfrm flipH="1" flipV="1">
              <a:off x="3535" y="1021"/>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38" name="Line 1275">
              <a:extLst>
                <a:ext uri="{FF2B5EF4-FFF2-40B4-BE49-F238E27FC236}">
                  <a16:creationId xmlns:a16="http://schemas.microsoft.com/office/drawing/2014/main" id="{233E98B2-8582-A3F6-A54D-46F937A08A39}"/>
                </a:ext>
              </a:extLst>
            </p:cNvPr>
            <p:cNvSpPr>
              <a:spLocks noChangeShapeType="1"/>
            </p:cNvSpPr>
            <p:nvPr/>
          </p:nvSpPr>
          <p:spPr bwMode="auto">
            <a:xfrm flipH="1" flipV="1">
              <a:off x="3419" y="1021"/>
              <a:ext cx="1"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39" name="Line 1276">
              <a:extLst>
                <a:ext uri="{FF2B5EF4-FFF2-40B4-BE49-F238E27FC236}">
                  <a16:creationId xmlns:a16="http://schemas.microsoft.com/office/drawing/2014/main" id="{4E2F42A7-76C6-6902-D386-B403E633A45B}"/>
                </a:ext>
              </a:extLst>
            </p:cNvPr>
            <p:cNvSpPr>
              <a:spLocks noChangeShapeType="1"/>
            </p:cNvSpPr>
            <p:nvPr/>
          </p:nvSpPr>
          <p:spPr bwMode="auto">
            <a:xfrm flipH="1" flipV="1">
              <a:off x="2305" y="1021"/>
              <a:ext cx="7" cy="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0" name="Line 1277">
              <a:extLst>
                <a:ext uri="{FF2B5EF4-FFF2-40B4-BE49-F238E27FC236}">
                  <a16:creationId xmlns:a16="http://schemas.microsoft.com/office/drawing/2014/main" id="{B1EB532C-E4EE-0330-6F23-DD38DCE2EB57}"/>
                </a:ext>
              </a:extLst>
            </p:cNvPr>
            <p:cNvSpPr>
              <a:spLocks noChangeShapeType="1"/>
            </p:cNvSpPr>
            <p:nvPr/>
          </p:nvSpPr>
          <p:spPr bwMode="auto">
            <a:xfrm flipH="1" flipV="1">
              <a:off x="2387" y="1103"/>
              <a:ext cx="6"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1" name="Line 1278">
              <a:extLst>
                <a:ext uri="{FF2B5EF4-FFF2-40B4-BE49-F238E27FC236}">
                  <a16:creationId xmlns:a16="http://schemas.microsoft.com/office/drawing/2014/main" id="{6D11C81B-19D5-B53D-4F1D-F095804E5260}"/>
                </a:ext>
              </a:extLst>
            </p:cNvPr>
            <p:cNvSpPr>
              <a:spLocks noChangeShapeType="1"/>
            </p:cNvSpPr>
            <p:nvPr/>
          </p:nvSpPr>
          <p:spPr bwMode="auto">
            <a:xfrm flipV="1">
              <a:off x="2814" y="1010"/>
              <a:ext cx="0" cy="9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2" name="Line 1279">
              <a:extLst>
                <a:ext uri="{FF2B5EF4-FFF2-40B4-BE49-F238E27FC236}">
                  <a16:creationId xmlns:a16="http://schemas.microsoft.com/office/drawing/2014/main" id="{F4215ACB-0D11-EFBE-F3BE-812078F1EEB8}"/>
                </a:ext>
              </a:extLst>
            </p:cNvPr>
            <p:cNvSpPr>
              <a:spLocks noChangeShapeType="1"/>
            </p:cNvSpPr>
            <p:nvPr/>
          </p:nvSpPr>
          <p:spPr bwMode="auto">
            <a:xfrm flipH="1" flipV="1">
              <a:off x="2219" y="1164"/>
              <a:ext cx="2"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3" name="Line 1280">
              <a:extLst>
                <a:ext uri="{FF2B5EF4-FFF2-40B4-BE49-F238E27FC236}">
                  <a16:creationId xmlns:a16="http://schemas.microsoft.com/office/drawing/2014/main" id="{51A99ADB-8777-2A1F-84E1-544EE8664F25}"/>
                </a:ext>
              </a:extLst>
            </p:cNvPr>
            <p:cNvSpPr>
              <a:spLocks noChangeShapeType="1"/>
            </p:cNvSpPr>
            <p:nvPr/>
          </p:nvSpPr>
          <p:spPr bwMode="auto">
            <a:xfrm flipH="1" flipV="1">
              <a:off x="2219" y="740"/>
              <a:ext cx="12" cy="1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4" name="Line 1281">
              <a:extLst>
                <a:ext uri="{FF2B5EF4-FFF2-40B4-BE49-F238E27FC236}">
                  <a16:creationId xmlns:a16="http://schemas.microsoft.com/office/drawing/2014/main" id="{A8CC6B32-DFF7-1666-8A28-5A714F8FB336}"/>
                </a:ext>
              </a:extLst>
            </p:cNvPr>
            <p:cNvSpPr>
              <a:spLocks noChangeShapeType="1"/>
            </p:cNvSpPr>
            <p:nvPr/>
          </p:nvSpPr>
          <p:spPr bwMode="auto">
            <a:xfrm flipH="1" flipV="1">
              <a:off x="2224" y="730"/>
              <a:ext cx="7" cy="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5" name="Line 1282">
              <a:extLst>
                <a:ext uri="{FF2B5EF4-FFF2-40B4-BE49-F238E27FC236}">
                  <a16:creationId xmlns:a16="http://schemas.microsoft.com/office/drawing/2014/main" id="{E9E032BD-DF0E-9C5C-2078-4FC25D267D4E}"/>
                </a:ext>
              </a:extLst>
            </p:cNvPr>
            <p:cNvSpPr>
              <a:spLocks noChangeShapeType="1"/>
            </p:cNvSpPr>
            <p:nvPr/>
          </p:nvSpPr>
          <p:spPr bwMode="auto">
            <a:xfrm>
              <a:off x="3539" y="1021"/>
              <a:ext cx="0" cy="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6" name="Line 1283">
              <a:extLst>
                <a:ext uri="{FF2B5EF4-FFF2-40B4-BE49-F238E27FC236}">
                  <a16:creationId xmlns:a16="http://schemas.microsoft.com/office/drawing/2014/main" id="{A941AA18-391C-AC9D-C7C7-6C8E7F73296D}"/>
                </a:ext>
              </a:extLst>
            </p:cNvPr>
            <p:cNvSpPr>
              <a:spLocks noChangeShapeType="1"/>
            </p:cNvSpPr>
            <p:nvPr/>
          </p:nvSpPr>
          <p:spPr bwMode="auto">
            <a:xfrm>
              <a:off x="2285" y="1021"/>
              <a:ext cx="0" cy="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7" name="Line 1284">
              <a:extLst>
                <a:ext uri="{FF2B5EF4-FFF2-40B4-BE49-F238E27FC236}">
                  <a16:creationId xmlns:a16="http://schemas.microsoft.com/office/drawing/2014/main" id="{B7B27880-6EF1-CD4F-4B01-A9775302CCD9}"/>
                </a:ext>
              </a:extLst>
            </p:cNvPr>
            <p:cNvSpPr>
              <a:spLocks noChangeShapeType="1"/>
            </p:cNvSpPr>
            <p:nvPr/>
          </p:nvSpPr>
          <p:spPr bwMode="auto">
            <a:xfrm flipV="1">
              <a:off x="3607" y="732"/>
              <a:ext cx="0" cy="435"/>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8" name="Line 1285">
              <a:extLst>
                <a:ext uri="{FF2B5EF4-FFF2-40B4-BE49-F238E27FC236}">
                  <a16:creationId xmlns:a16="http://schemas.microsoft.com/office/drawing/2014/main" id="{7EBB5BA5-A699-E103-93D4-09E282B03225}"/>
                </a:ext>
              </a:extLst>
            </p:cNvPr>
            <p:cNvSpPr>
              <a:spLocks noChangeShapeType="1"/>
            </p:cNvSpPr>
            <p:nvPr/>
          </p:nvSpPr>
          <p:spPr bwMode="auto">
            <a:xfrm flipV="1">
              <a:off x="2219" y="732"/>
              <a:ext cx="0" cy="435"/>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49" name="Line 1286">
              <a:extLst>
                <a:ext uri="{FF2B5EF4-FFF2-40B4-BE49-F238E27FC236}">
                  <a16:creationId xmlns:a16="http://schemas.microsoft.com/office/drawing/2014/main" id="{DBE28AD5-C274-3C4D-EDC7-516ADB5DC147}"/>
                </a:ext>
              </a:extLst>
            </p:cNvPr>
            <p:cNvSpPr>
              <a:spLocks noChangeShapeType="1"/>
            </p:cNvSpPr>
            <p:nvPr/>
          </p:nvSpPr>
          <p:spPr bwMode="auto">
            <a:xfrm flipV="1">
              <a:off x="3024" y="1010"/>
              <a:ext cx="0" cy="27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0" name="Line 1287">
              <a:extLst>
                <a:ext uri="{FF2B5EF4-FFF2-40B4-BE49-F238E27FC236}">
                  <a16:creationId xmlns:a16="http://schemas.microsoft.com/office/drawing/2014/main" id="{00987E22-5C02-1CDB-2668-2CB04B4D6A98}"/>
                </a:ext>
              </a:extLst>
            </p:cNvPr>
            <p:cNvSpPr>
              <a:spLocks noChangeShapeType="1"/>
            </p:cNvSpPr>
            <p:nvPr/>
          </p:nvSpPr>
          <p:spPr bwMode="auto">
            <a:xfrm>
              <a:off x="3010" y="1010"/>
              <a:ext cx="0" cy="3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1" name="Line 1288">
              <a:extLst>
                <a:ext uri="{FF2B5EF4-FFF2-40B4-BE49-F238E27FC236}">
                  <a16:creationId xmlns:a16="http://schemas.microsoft.com/office/drawing/2014/main" id="{8BC97587-193F-7D46-9465-1B04FAC36DE9}"/>
                </a:ext>
              </a:extLst>
            </p:cNvPr>
            <p:cNvSpPr>
              <a:spLocks noChangeShapeType="1"/>
            </p:cNvSpPr>
            <p:nvPr/>
          </p:nvSpPr>
          <p:spPr bwMode="auto">
            <a:xfrm>
              <a:off x="2801" y="1010"/>
              <a:ext cx="0" cy="9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2" name="Line 1289">
              <a:extLst>
                <a:ext uri="{FF2B5EF4-FFF2-40B4-BE49-F238E27FC236}">
                  <a16:creationId xmlns:a16="http://schemas.microsoft.com/office/drawing/2014/main" id="{49DFCC7F-54EE-55A5-984F-620C50739BC1}"/>
                </a:ext>
              </a:extLst>
            </p:cNvPr>
            <p:cNvSpPr>
              <a:spLocks noChangeShapeType="1"/>
            </p:cNvSpPr>
            <p:nvPr/>
          </p:nvSpPr>
          <p:spPr bwMode="auto">
            <a:xfrm flipV="1">
              <a:off x="2550" y="1045"/>
              <a:ext cx="0" cy="30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3" name="Line 1290">
              <a:extLst>
                <a:ext uri="{FF2B5EF4-FFF2-40B4-BE49-F238E27FC236}">
                  <a16:creationId xmlns:a16="http://schemas.microsoft.com/office/drawing/2014/main" id="{860A3FBE-DAFC-5D47-1A2B-06117EC3BE20}"/>
                </a:ext>
              </a:extLst>
            </p:cNvPr>
            <p:cNvSpPr>
              <a:spLocks noChangeShapeType="1"/>
            </p:cNvSpPr>
            <p:nvPr/>
          </p:nvSpPr>
          <p:spPr bwMode="auto">
            <a:xfrm>
              <a:off x="3274" y="1045"/>
              <a:ext cx="0" cy="30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4" name="Line 1291">
              <a:extLst>
                <a:ext uri="{FF2B5EF4-FFF2-40B4-BE49-F238E27FC236}">
                  <a16:creationId xmlns:a16="http://schemas.microsoft.com/office/drawing/2014/main" id="{1A691862-4FE5-C750-D1FD-BD1152492A39}"/>
                </a:ext>
              </a:extLst>
            </p:cNvPr>
            <p:cNvSpPr>
              <a:spLocks noChangeShapeType="1"/>
            </p:cNvSpPr>
            <p:nvPr/>
          </p:nvSpPr>
          <p:spPr bwMode="auto">
            <a:xfrm>
              <a:off x="2387" y="1021"/>
              <a:ext cx="0" cy="1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5" name="Line 1292">
              <a:extLst>
                <a:ext uri="{FF2B5EF4-FFF2-40B4-BE49-F238E27FC236}">
                  <a16:creationId xmlns:a16="http://schemas.microsoft.com/office/drawing/2014/main" id="{38CFD386-A81E-A979-EF9D-1CC8F7D4256F}"/>
                </a:ext>
              </a:extLst>
            </p:cNvPr>
            <p:cNvSpPr>
              <a:spLocks noChangeShapeType="1"/>
            </p:cNvSpPr>
            <p:nvPr/>
          </p:nvSpPr>
          <p:spPr bwMode="auto">
            <a:xfrm>
              <a:off x="2312" y="1021"/>
              <a:ext cx="0" cy="1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6" name="Line 1293">
              <a:extLst>
                <a:ext uri="{FF2B5EF4-FFF2-40B4-BE49-F238E27FC236}">
                  <a16:creationId xmlns:a16="http://schemas.microsoft.com/office/drawing/2014/main" id="{893A0B23-0D13-72FB-68B7-50F156D2E809}"/>
                </a:ext>
              </a:extLst>
            </p:cNvPr>
            <p:cNvSpPr>
              <a:spLocks noChangeShapeType="1"/>
            </p:cNvSpPr>
            <p:nvPr/>
          </p:nvSpPr>
          <p:spPr bwMode="auto">
            <a:xfrm>
              <a:off x="2414" y="1613"/>
              <a:ext cx="99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7" name="Line 1294">
              <a:extLst>
                <a:ext uri="{FF2B5EF4-FFF2-40B4-BE49-F238E27FC236}">
                  <a16:creationId xmlns:a16="http://schemas.microsoft.com/office/drawing/2014/main" id="{137575D8-F883-C7D9-58AF-F4D8400B6BF2}"/>
                </a:ext>
              </a:extLst>
            </p:cNvPr>
            <p:cNvSpPr>
              <a:spLocks noChangeShapeType="1"/>
            </p:cNvSpPr>
            <p:nvPr/>
          </p:nvSpPr>
          <p:spPr bwMode="auto">
            <a:xfrm>
              <a:off x="2679" y="1375"/>
              <a:ext cx="67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8" name="Line 1295">
              <a:extLst>
                <a:ext uri="{FF2B5EF4-FFF2-40B4-BE49-F238E27FC236}">
                  <a16:creationId xmlns:a16="http://schemas.microsoft.com/office/drawing/2014/main" id="{24D14DAC-849F-7D8C-57D9-D3BC24A5E26D}"/>
                </a:ext>
              </a:extLst>
            </p:cNvPr>
            <p:cNvSpPr>
              <a:spLocks noChangeShapeType="1"/>
            </p:cNvSpPr>
            <p:nvPr/>
          </p:nvSpPr>
          <p:spPr bwMode="auto">
            <a:xfrm>
              <a:off x="2675" y="1462"/>
              <a:ext cx="46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59" name="Line 1296">
              <a:extLst>
                <a:ext uri="{FF2B5EF4-FFF2-40B4-BE49-F238E27FC236}">
                  <a16:creationId xmlns:a16="http://schemas.microsoft.com/office/drawing/2014/main" id="{AE6D2307-9195-FDCB-10A3-0747671EB63A}"/>
                </a:ext>
              </a:extLst>
            </p:cNvPr>
            <p:cNvSpPr>
              <a:spLocks noChangeShapeType="1"/>
            </p:cNvSpPr>
            <p:nvPr/>
          </p:nvSpPr>
          <p:spPr bwMode="auto">
            <a:xfrm>
              <a:off x="2675" y="1508"/>
              <a:ext cx="46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0" name="Line 1297">
              <a:extLst>
                <a:ext uri="{FF2B5EF4-FFF2-40B4-BE49-F238E27FC236}">
                  <a16:creationId xmlns:a16="http://schemas.microsoft.com/office/drawing/2014/main" id="{7E5575DB-E92F-D626-CCF6-0A2E0F47A0FE}"/>
                </a:ext>
              </a:extLst>
            </p:cNvPr>
            <p:cNvSpPr>
              <a:spLocks noChangeShapeType="1"/>
            </p:cNvSpPr>
            <p:nvPr/>
          </p:nvSpPr>
          <p:spPr bwMode="auto">
            <a:xfrm>
              <a:off x="2413" y="1575"/>
              <a:ext cx="10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1" name="Line 1298">
              <a:extLst>
                <a:ext uri="{FF2B5EF4-FFF2-40B4-BE49-F238E27FC236}">
                  <a16:creationId xmlns:a16="http://schemas.microsoft.com/office/drawing/2014/main" id="{EFDD66A9-F292-824D-FA4A-8179BB6FE703}"/>
                </a:ext>
              </a:extLst>
            </p:cNvPr>
            <p:cNvSpPr>
              <a:spLocks noChangeShapeType="1"/>
            </p:cNvSpPr>
            <p:nvPr/>
          </p:nvSpPr>
          <p:spPr bwMode="auto">
            <a:xfrm>
              <a:off x="2350" y="1705"/>
              <a:ext cx="11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2" name="Line 1299">
              <a:extLst>
                <a:ext uri="{FF2B5EF4-FFF2-40B4-BE49-F238E27FC236}">
                  <a16:creationId xmlns:a16="http://schemas.microsoft.com/office/drawing/2014/main" id="{1BA27C58-7DF4-5A4E-0F03-BCB88EF524C9}"/>
                </a:ext>
              </a:extLst>
            </p:cNvPr>
            <p:cNvSpPr>
              <a:spLocks noChangeShapeType="1"/>
            </p:cNvSpPr>
            <p:nvPr/>
          </p:nvSpPr>
          <p:spPr bwMode="auto">
            <a:xfrm flipH="1" flipV="1">
              <a:off x="2675" y="1461"/>
              <a:ext cx="4" cy="1"/>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3" name="Line 1300">
              <a:extLst>
                <a:ext uri="{FF2B5EF4-FFF2-40B4-BE49-F238E27FC236}">
                  <a16:creationId xmlns:a16="http://schemas.microsoft.com/office/drawing/2014/main" id="{60E6F7DE-0B94-40C1-C6DF-4DBADB516E95}"/>
                </a:ext>
              </a:extLst>
            </p:cNvPr>
            <p:cNvSpPr>
              <a:spLocks noChangeShapeType="1"/>
            </p:cNvSpPr>
            <p:nvPr/>
          </p:nvSpPr>
          <p:spPr bwMode="auto">
            <a:xfrm>
              <a:off x="2903" y="1375"/>
              <a:ext cx="0" cy="7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4" name="Line 1301">
              <a:extLst>
                <a:ext uri="{FF2B5EF4-FFF2-40B4-BE49-F238E27FC236}">
                  <a16:creationId xmlns:a16="http://schemas.microsoft.com/office/drawing/2014/main" id="{99B01EAF-6634-DEC6-4480-08C8AF4A2F13}"/>
                </a:ext>
              </a:extLst>
            </p:cNvPr>
            <p:cNvSpPr>
              <a:spLocks noChangeShapeType="1"/>
            </p:cNvSpPr>
            <p:nvPr/>
          </p:nvSpPr>
          <p:spPr bwMode="auto">
            <a:xfrm>
              <a:off x="2921" y="1375"/>
              <a:ext cx="0" cy="7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5" name="Line 1302">
              <a:extLst>
                <a:ext uri="{FF2B5EF4-FFF2-40B4-BE49-F238E27FC236}">
                  <a16:creationId xmlns:a16="http://schemas.microsoft.com/office/drawing/2014/main" id="{E378BA99-73DA-B6B7-91B2-0662429BDF69}"/>
                </a:ext>
              </a:extLst>
            </p:cNvPr>
            <p:cNvSpPr>
              <a:spLocks noChangeShapeType="1"/>
            </p:cNvSpPr>
            <p:nvPr/>
          </p:nvSpPr>
          <p:spPr bwMode="auto">
            <a:xfrm>
              <a:off x="2419" y="1277"/>
              <a:ext cx="0" cy="1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6" name="Line 1303">
              <a:extLst>
                <a:ext uri="{FF2B5EF4-FFF2-40B4-BE49-F238E27FC236}">
                  <a16:creationId xmlns:a16="http://schemas.microsoft.com/office/drawing/2014/main" id="{BD6B611C-2161-3944-AFEA-1B85EAAD2C80}"/>
                </a:ext>
              </a:extLst>
            </p:cNvPr>
            <p:cNvSpPr>
              <a:spLocks noChangeShapeType="1"/>
            </p:cNvSpPr>
            <p:nvPr/>
          </p:nvSpPr>
          <p:spPr bwMode="auto">
            <a:xfrm>
              <a:off x="2112" y="1195"/>
              <a:ext cx="0" cy="397"/>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7" name="Line 1304">
              <a:extLst>
                <a:ext uri="{FF2B5EF4-FFF2-40B4-BE49-F238E27FC236}">
                  <a16:creationId xmlns:a16="http://schemas.microsoft.com/office/drawing/2014/main" id="{FEEFE42C-EE08-AFED-D64C-9BB8E81E12F8}"/>
                </a:ext>
              </a:extLst>
            </p:cNvPr>
            <p:cNvSpPr>
              <a:spLocks noChangeShapeType="1"/>
            </p:cNvSpPr>
            <p:nvPr/>
          </p:nvSpPr>
          <p:spPr bwMode="auto">
            <a:xfrm flipH="1" flipV="1">
              <a:off x="2646" y="1374"/>
              <a:ext cx="4" cy="14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8" name="Line 1305">
              <a:extLst>
                <a:ext uri="{FF2B5EF4-FFF2-40B4-BE49-F238E27FC236}">
                  <a16:creationId xmlns:a16="http://schemas.microsoft.com/office/drawing/2014/main" id="{8B8A1C27-E371-8D11-8055-72E1FCCE9800}"/>
                </a:ext>
              </a:extLst>
            </p:cNvPr>
            <p:cNvSpPr>
              <a:spLocks noChangeShapeType="1"/>
            </p:cNvSpPr>
            <p:nvPr/>
          </p:nvSpPr>
          <p:spPr bwMode="auto">
            <a:xfrm flipH="1">
              <a:off x="2675" y="1374"/>
              <a:ext cx="4" cy="14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69" name="Freeform 1310">
              <a:extLst>
                <a:ext uri="{FF2B5EF4-FFF2-40B4-BE49-F238E27FC236}">
                  <a16:creationId xmlns:a16="http://schemas.microsoft.com/office/drawing/2014/main" id="{D5A127A2-8B4F-88BB-E20C-DA25C2B491CF}"/>
                </a:ext>
              </a:extLst>
            </p:cNvPr>
            <p:cNvSpPr>
              <a:spLocks/>
            </p:cNvSpPr>
            <p:nvPr/>
          </p:nvSpPr>
          <p:spPr bwMode="auto">
            <a:xfrm>
              <a:off x="2651" y="1371"/>
              <a:ext cx="17" cy="19"/>
            </a:xfrm>
            <a:custGeom>
              <a:avLst/>
              <a:gdLst>
                <a:gd name="T0" fmla="*/ 16 w 17"/>
                <a:gd name="T1" fmla="*/ 0 h 19"/>
                <a:gd name="T2" fmla="*/ 16 w 17"/>
                <a:gd name="T3" fmla="*/ 0 h 19"/>
                <a:gd name="T4" fmla="*/ 16 w 17"/>
                <a:gd name="T5" fmla="*/ 0 h 19"/>
                <a:gd name="T6" fmla="*/ 16 w 17"/>
                <a:gd name="T7" fmla="*/ 0 h 19"/>
                <a:gd name="T8" fmla="*/ 16 w 17"/>
                <a:gd name="T9" fmla="*/ 1 h 19"/>
                <a:gd name="T10" fmla="*/ 16 w 17"/>
                <a:gd name="T11" fmla="*/ 1 h 19"/>
                <a:gd name="T12" fmla="*/ 16 w 17"/>
                <a:gd name="T13" fmla="*/ 1 h 19"/>
                <a:gd name="T14" fmla="*/ 16 w 17"/>
                <a:gd name="T15" fmla="*/ 1 h 19"/>
                <a:gd name="T16" fmla="*/ 16 w 17"/>
                <a:gd name="T17" fmla="*/ 3 h 19"/>
                <a:gd name="T18" fmla="*/ 16 w 17"/>
                <a:gd name="T19" fmla="*/ 3 h 19"/>
                <a:gd name="T20" fmla="*/ 16 w 17"/>
                <a:gd name="T21" fmla="*/ 3 h 19"/>
                <a:gd name="T22" fmla="*/ 16 w 17"/>
                <a:gd name="T23" fmla="*/ 4 h 19"/>
                <a:gd name="T24" fmla="*/ 16 w 17"/>
                <a:gd name="T25" fmla="*/ 4 h 19"/>
                <a:gd name="T26" fmla="*/ 0 w 17"/>
                <a:gd name="T27" fmla="*/ 6 h 19"/>
                <a:gd name="T28" fmla="*/ 0 w 17"/>
                <a:gd name="T29" fmla="*/ 6 h 19"/>
                <a:gd name="T30" fmla="*/ 0 w 17"/>
                <a:gd name="T31" fmla="*/ 7 h 19"/>
                <a:gd name="T32" fmla="*/ 0 w 17"/>
                <a:gd name="T33" fmla="*/ 7 h 19"/>
                <a:gd name="T34" fmla="*/ 0 w 17"/>
                <a:gd name="T35" fmla="*/ 9 h 19"/>
                <a:gd name="T36" fmla="*/ 0 w 17"/>
                <a:gd name="T37" fmla="*/ 9 h 19"/>
                <a:gd name="T38" fmla="*/ 0 w 17"/>
                <a:gd name="T39" fmla="*/ 10 h 19"/>
                <a:gd name="T40" fmla="*/ 0 w 17"/>
                <a:gd name="T41" fmla="*/ 12 h 19"/>
                <a:gd name="T42" fmla="*/ 0 w 17"/>
                <a:gd name="T43" fmla="*/ 13 h 19"/>
                <a:gd name="T44" fmla="*/ 0 w 17"/>
                <a:gd name="T45" fmla="*/ 15 h 19"/>
                <a:gd name="T46" fmla="*/ 0 w 17"/>
                <a:gd name="T47" fmla="*/ 16 h 19"/>
                <a:gd name="T48" fmla="*/ 0 w 17"/>
                <a:gd name="T49" fmla="*/ 16 h 19"/>
                <a:gd name="T50" fmla="*/ 0 w 17"/>
                <a:gd name="T51" fmla="*/ 18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9"/>
                <a:gd name="T80" fmla="*/ 17 w 17"/>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9">
                  <a:moveTo>
                    <a:pt x="16" y="0"/>
                  </a:moveTo>
                  <a:lnTo>
                    <a:pt x="16" y="0"/>
                  </a:lnTo>
                  <a:lnTo>
                    <a:pt x="16" y="1"/>
                  </a:lnTo>
                  <a:lnTo>
                    <a:pt x="16" y="3"/>
                  </a:lnTo>
                  <a:lnTo>
                    <a:pt x="16" y="4"/>
                  </a:lnTo>
                  <a:lnTo>
                    <a:pt x="0" y="6"/>
                  </a:lnTo>
                  <a:lnTo>
                    <a:pt x="0" y="7"/>
                  </a:lnTo>
                  <a:lnTo>
                    <a:pt x="0" y="9"/>
                  </a:lnTo>
                  <a:lnTo>
                    <a:pt x="0" y="10"/>
                  </a:lnTo>
                  <a:lnTo>
                    <a:pt x="0" y="12"/>
                  </a:lnTo>
                  <a:lnTo>
                    <a:pt x="0" y="13"/>
                  </a:lnTo>
                  <a:lnTo>
                    <a:pt x="0" y="15"/>
                  </a:lnTo>
                  <a:lnTo>
                    <a:pt x="0" y="16"/>
                  </a:lnTo>
                  <a:lnTo>
                    <a:pt x="0" y="18"/>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70" name="Freeform 1311">
              <a:extLst>
                <a:ext uri="{FF2B5EF4-FFF2-40B4-BE49-F238E27FC236}">
                  <a16:creationId xmlns:a16="http://schemas.microsoft.com/office/drawing/2014/main" id="{E59F24A9-1AF3-750D-BFCF-924F6EB42E5E}"/>
                </a:ext>
              </a:extLst>
            </p:cNvPr>
            <p:cNvSpPr>
              <a:spLocks/>
            </p:cNvSpPr>
            <p:nvPr/>
          </p:nvSpPr>
          <p:spPr bwMode="auto">
            <a:xfrm>
              <a:off x="2651" y="1393"/>
              <a:ext cx="24" cy="20"/>
            </a:xfrm>
            <a:custGeom>
              <a:avLst/>
              <a:gdLst>
                <a:gd name="T0" fmla="*/ 0 w 24"/>
                <a:gd name="T1" fmla="*/ 2 h 20"/>
                <a:gd name="T2" fmla="*/ 0 w 24"/>
                <a:gd name="T3" fmla="*/ 4 h 20"/>
                <a:gd name="T4" fmla="*/ 0 w 24"/>
                <a:gd name="T5" fmla="*/ 5 h 20"/>
                <a:gd name="T6" fmla="*/ 0 w 24"/>
                <a:gd name="T7" fmla="*/ 7 h 20"/>
                <a:gd name="T8" fmla="*/ 2 w 24"/>
                <a:gd name="T9" fmla="*/ 8 h 20"/>
                <a:gd name="T10" fmla="*/ 2 w 24"/>
                <a:gd name="T11" fmla="*/ 10 h 20"/>
                <a:gd name="T12" fmla="*/ 2 w 24"/>
                <a:gd name="T13" fmla="*/ 11 h 20"/>
                <a:gd name="T14" fmla="*/ 2 w 24"/>
                <a:gd name="T15" fmla="*/ 13 h 20"/>
                <a:gd name="T16" fmla="*/ 3 w 24"/>
                <a:gd name="T17" fmla="*/ 13 h 20"/>
                <a:gd name="T18" fmla="*/ 3 w 24"/>
                <a:gd name="T19" fmla="*/ 16 h 20"/>
                <a:gd name="T20" fmla="*/ 5 w 24"/>
                <a:gd name="T21" fmla="*/ 16 h 20"/>
                <a:gd name="T22" fmla="*/ 6 w 24"/>
                <a:gd name="T23" fmla="*/ 17 h 20"/>
                <a:gd name="T24" fmla="*/ 6 w 24"/>
                <a:gd name="T25" fmla="*/ 17 h 20"/>
                <a:gd name="T26" fmla="*/ 12 w 24"/>
                <a:gd name="T27" fmla="*/ 19 h 20"/>
                <a:gd name="T28" fmla="*/ 14 w 24"/>
                <a:gd name="T29" fmla="*/ 19 h 20"/>
                <a:gd name="T30" fmla="*/ 14 w 24"/>
                <a:gd name="T31" fmla="*/ 19 h 20"/>
                <a:gd name="T32" fmla="*/ 15 w 24"/>
                <a:gd name="T33" fmla="*/ 19 h 20"/>
                <a:gd name="T34" fmla="*/ 17 w 24"/>
                <a:gd name="T35" fmla="*/ 17 h 20"/>
                <a:gd name="T36" fmla="*/ 20 w 24"/>
                <a:gd name="T37" fmla="*/ 14 h 20"/>
                <a:gd name="T38" fmla="*/ 21 w 24"/>
                <a:gd name="T39" fmla="*/ 11 h 20"/>
                <a:gd name="T40" fmla="*/ 23 w 24"/>
                <a:gd name="T41" fmla="*/ 10 h 20"/>
                <a:gd name="T42" fmla="*/ 23 w 24"/>
                <a:gd name="T43" fmla="*/ 8 h 20"/>
                <a:gd name="T44" fmla="*/ 23 w 24"/>
                <a:gd name="T45" fmla="*/ 7 h 20"/>
                <a:gd name="T46" fmla="*/ 23 w 24"/>
                <a:gd name="T47" fmla="*/ 5 h 20"/>
                <a:gd name="T48" fmla="*/ 23 w 24"/>
                <a:gd name="T49" fmla="*/ 4 h 20"/>
                <a:gd name="T50" fmla="*/ 23 w 24"/>
                <a:gd name="T51" fmla="*/ 2 h 20"/>
                <a:gd name="T52" fmla="*/ 23 w 24"/>
                <a:gd name="T53" fmla="*/ 0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20"/>
                <a:gd name="T83" fmla="*/ 24 w 24"/>
                <a:gd name="T84" fmla="*/ 20 h 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20">
                  <a:moveTo>
                    <a:pt x="0" y="2"/>
                  </a:moveTo>
                  <a:lnTo>
                    <a:pt x="0" y="4"/>
                  </a:lnTo>
                  <a:lnTo>
                    <a:pt x="0" y="5"/>
                  </a:lnTo>
                  <a:lnTo>
                    <a:pt x="0" y="7"/>
                  </a:lnTo>
                  <a:lnTo>
                    <a:pt x="2" y="8"/>
                  </a:lnTo>
                  <a:lnTo>
                    <a:pt x="2" y="10"/>
                  </a:lnTo>
                  <a:lnTo>
                    <a:pt x="2" y="11"/>
                  </a:lnTo>
                  <a:lnTo>
                    <a:pt x="2" y="13"/>
                  </a:lnTo>
                  <a:lnTo>
                    <a:pt x="3" y="13"/>
                  </a:lnTo>
                  <a:lnTo>
                    <a:pt x="3" y="16"/>
                  </a:lnTo>
                  <a:lnTo>
                    <a:pt x="5" y="16"/>
                  </a:lnTo>
                  <a:lnTo>
                    <a:pt x="6" y="17"/>
                  </a:lnTo>
                  <a:lnTo>
                    <a:pt x="12" y="19"/>
                  </a:lnTo>
                  <a:lnTo>
                    <a:pt x="14" y="19"/>
                  </a:lnTo>
                  <a:lnTo>
                    <a:pt x="15" y="19"/>
                  </a:lnTo>
                  <a:lnTo>
                    <a:pt x="17" y="17"/>
                  </a:lnTo>
                  <a:lnTo>
                    <a:pt x="20" y="14"/>
                  </a:lnTo>
                  <a:lnTo>
                    <a:pt x="21" y="11"/>
                  </a:lnTo>
                  <a:lnTo>
                    <a:pt x="23" y="10"/>
                  </a:lnTo>
                  <a:lnTo>
                    <a:pt x="23" y="8"/>
                  </a:lnTo>
                  <a:lnTo>
                    <a:pt x="23" y="7"/>
                  </a:lnTo>
                  <a:lnTo>
                    <a:pt x="23" y="5"/>
                  </a:lnTo>
                  <a:lnTo>
                    <a:pt x="23" y="4"/>
                  </a:lnTo>
                  <a:lnTo>
                    <a:pt x="23" y="2"/>
                  </a:lnTo>
                  <a:lnTo>
                    <a:pt x="23"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871" name="Line 1308">
              <a:extLst>
                <a:ext uri="{FF2B5EF4-FFF2-40B4-BE49-F238E27FC236}">
                  <a16:creationId xmlns:a16="http://schemas.microsoft.com/office/drawing/2014/main" id="{87B5A591-2F2B-2E8A-D982-3CE55E2EFAC9}"/>
                </a:ext>
              </a:extLst>
            </p:cNvPr>
            <p:cNvSpPr>
              <a:spLocks noChangeShapeType="1"/>
            </p:cNvSpPr>
            <p:nvPr/>
          </p:nvSpPr>
          <p:spPr bwMode="auto">
            <a:xfrm flipV="1">
              <a:off x="2476" y="1277"/>
              <a:ext cx="0" cy="18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2" name="Line 1309">
              <a:extLst>
                <a:ext uri="{FF2B5EF4-FFF2-40B4-BE49-F238E27FC236}">
                  <a16:creationId xmlns:a16="http://schemas.microsoft.com/office/drawing/2014/main" id="{5361E54F-F2C7-DABC-7506-98268335F798}"/>
                </a:ext>
              </a:extLst>
            </p:cNvPr>
            <p:cNvSpPr>
              <a:spLocks noChangeShapeType="1"/>
            </p:cNvSpPr>
            <p:nvPr/>
          </p:nvSpPr>
          <p:spPr bwMode="auto">
            <a:xfrm flipH="1">
              <a:off x="2399" y="1560"/>
              <a:ext cx="69"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3" name="Line 1310">
              <a:extLst>
                <a:ext uri="{FF2B5EF4-FFF2-40B4-BE49-F238E27FC236}">
                  <a16:creationId xmlns:a16="http://schemas.microsoft.com/office/drawing/2014/main" id="{9541768F-C074-8D24-FD1B-A8CA56907AB1}"/>
                </a:ext>
              </a:extLst>
            </p:cNvPr>
            <p:cNvSpPr>
              <a:spLocks noChangeShapeType="1"/>
            </p:cNvSpPr>
            <p:nvPr/>
          </p:nvSpPr>
          <p:spPr bwMode="auto">
            <a:xfrm flipH="1">
              <a:off x="2182" y="1568"/>
              <a:ext cx="194" cy="136"/>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4" name="Line 1311">
              <a:extLst>
                <a:ext uri="{FF2B5EF4-FFF2-40B4-BE49-F238E27FC236}">
                  <a16:creationId xmlns:a16="http://schemas.microsoft.com/office/drawing/2014/main" id="{B214B722-071B-920D-799E-E83E32121EE1}"/>
                </a:ext>
              </a:extLst>
            </p:cNvPr>
            <p:cNvSpPr>
              <a:spLocks noChangeShapeType="1"/>
            </p:cNvSpPr>
            <p:nvPr/>
          </p:nvSpPr>
          <p:spPr bwMode="auto">
            <a:xfrm flipH="1">
              <a:off x="2376" y="1560"/>
              <a:ext cx="23" cy="8"/>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5" name="Line 1312">
              <a:extLst>
                <a:ext uri="{FF2B5EF4-FFF2-40B4-BE49-F238E27FC236}">
                  <a16:creationId xmlns:a16="http://schemas.microsoft.com/office/drawing/2014/main" id="{93517CCE-F904-3996-BCE3-C0E1EE07BC83}"/>
                </a:ext>
              </a:extLst>
            </p:cNvPr>
            <p:cNvSpPr>
              <a:spLocks noChangeShapeType="1"/>
            </p:cNvSpPr>
            <p:nvPr/>
          </p:nvSpPr>
          <p:spPr bwMode="auto">
            <a:xfrm flipH="1">
              <a:off x="2383" y="1575"/>
              <a:ext cx="14"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6" name="Line 1313">
              <a:extLst>
                <a:ext uri="{FF2B5EF4-FFF2-40B4-BE49-F238E27FC236}">
                  <a16:creationId xmlns:a16="http://schemas.microsoft.com/office/drawing/2014/main" id="{0668BEE5-AA9F-49EA-B1BE-850C7BBB142E}"/>
                </a:ext>
              </a:extLst>
            </p:cNvPr>
            <p:cNvSpPr>
              <a:spLocks noChangeShapeType="1"/>
            </p:cNvSpPr>
            <p:nvPr/>
          </p:nvSpPr>
          <p:spPr bwMode="auto">
            <a:xfrm>
              <a:off x="2337" y="1690"/>
              <a:ext cx="68"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7" name="Line 1314">
              <a:extLst>
                <a:ext uri="{FF2B5EF4-FFF2-40B4-BE49-F238E27FC236}">
                  <a16:creationId xmlns:a16="http://schemas.microsoft.com/office/drawing/2014/main" id="{C909B6BB-98E7-1785-05D8-52C6A5F92E2B}"/>
                </a:ext>
              </a:extLst>
            </p:cNvPr>
            <p:cNvSpPr>
              <a:spLocks noChangeShapeType="1"/>
            </p:cNvSpPr>
            <p:nvPr/>
          </p:nvSpPr>
          <p:spPr bwMode="auto">
            <a:xfrm>
              <a:off x="2399" y="1575"/>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8" name="Line 1315">
              <a:extLst>
                <a:ext uri="{FF2B5EF4-FFF2-40B4-BE49-F238E27FC236}">
                  <a16:creationId xmlns:a16="http://schemas.microsoft.com/office/drawing/2014/main" id="{23751010-38E1-7E4F-5E7F-918B149F249F}"/>
                </a:ext>
              </a:extLst>
            </p:cNvPr>
            <p:cNvSpPr>
              <a:spLocks noChangeShapeType="1"/>
            </p:cNvSpPr>
            <p:nvPr/>
          </p:nvSpPr>
          <p:spPr bwMode="auto">
            <a:xfrm flipH="1">
              <a:off x="2337" y="1705"/>
              <a:ext cx="6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79" name="Line 1316">
              <a:extLst>
                <a:ext uri="{FF2B5EF4-FFF2-40B4-BE49-F238E27FC236}">
                  <a16:creationId xmlns:a16="http://schemas.microsoft.com/office/drawing/2014/main" id="{7FA664CC-99C7-E741-28A4-3D8182B0E4D0}"/>
                </a:ext>
              </a:extLst>
            </p:cNvPr>
            <p:cNvSpPr>
              <a:spLocks noChangeShapeType="1"/>
            </p:cNvSpPr>
            <p:nvPr/>
          </p:nvSpPr>
          <p:spPr bwMode="auto">
            <a:xfrm>
              <a:off x="2413" y="1575"/>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0" name="Line 1317">
              <a:extLst>
                <a:ext uri="{FF2B5EF4-FFF2-40B4-BE49-F238E27FC236}">
                  <a16:creationId xmlns:a16="http://schemas.microsoft.com/office/drawing/2014/main" id="{CA74B986-87DE-39CE-AC32-624AAE5084C7}"/>
                </a:ext>
              </a:extLst>
            </p:cNvPr>
            <p:cNvSpPr>
              <a:spLocks noChangeShapeType="1"/>
            </p:cNvSpPr>
            <p:nvPr/>
          </p:nvSpPr>
          <p:spPr bwMode="auto">
            <a:xfrm>
              <a:off x="2395" y="1404"/>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1" name="Line 1318">
              <a:extLst>
                <a:ext uri="{FF2B5EF4-FFF2-40B4-BE49-F238E27FC236}">
                  <a16:creationId xmlns:a16="http://schemas.microsoft.com/office/drawing/2014/main" id="{07726BBE-F12B-4B48-3899-AB80F7A269C9}"/>
                </a:ext>
              </a:extLst>
            </p:cNvPr>
            <p:cNvSpPr>
              <a:spLocks noChangeShapeType="1"/>
            </p:cNvSpPr>
            <p:nvPr/>
          </p:nvSpPr>
          <p:spPr bwMode="auto">
            <a:xfrm flipV="1">
              <a:off x="2468" y="1540"/>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2" name="Line 1319">
              <a:extLst>
                <a:ext uri="{FF2B5EF4-FFF2-40B4-BE49-F238E27FC236}">
                  <a16:creationId xmlns:a16="http://schemas.microsoft.com/office/drawing/2014/main" id="{ED607AA0-6702-990A-5296-0214354454BD}"/>
                </a:ext>
              </a:extLst>
            </p:cNvPr>
            <p:cNvSpPr>
              <a:spLocks noChangeShapeType="1"/>
            </p:cNvSpPr>
            <p:nvPr/>
          </p:nvSpPr>
          <p:spPr bwMode="auto">
            <a:xfrm flipV="1">
              <a:off x="2468" y="1500"/>
              <a:ext cx="0" cy="2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3" name="Line 1320">
              <a:extLst>
                <a:ext uri="{FF2B5EF4-FFF2-40B4-BE49-F238E27FC236}">
                  <a16:creationId xmlns:a16="http://schemas.microsoft.com/office/drawing/2014/main" id="{73C5C206-793C-E6B4-3CDE-CF0231DB4B0D}"/>
                </a:ext>
              </a:extLst>
            </p:cNvPr>
            <p:cNvSpPr>
              <a:spLocks noChangeShapeType="1"/>
            </p:cNvSpPr>
            <p:nvPr/>
          </p:nvSpPr>
          <p:spPr bwMode="auto">
            <a:xfrm>
              <a:off x="2537" y="1508"/>
              <a:ext cx="0" cy="6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4" name="Line 1321">
              <a:extLst>
                <a:ext uri="{FF2B5EF4-FFF2-40B4-BE49-F238E27FC236}">
                  <a16:creationId xmlns:a16="http://schemas.microsoft.com/office/drawing/2014/main" id="{36097793-B815-F928-201B-FF18CBBB04D8}"/>
                </a:ext>
              </a:extLst>
            </p:cNvPr>
            <p:cNvSpPr>
              <a:spLocks noChangeShapeType="1"/>
            </p:cNvSpPr>
            <p:nvPr/>
          </p:nvSpPr>
          <p:spPr bwMode="auto">
            <a:xfrm>
              <a:off x="2468" y="1560"/>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5" name="Line 1322">
              <a:extLst>
                <a:ext uri="{FF2B5EF4-FFF2-40B4-BE49-F238E27FC236}">
                  <a16:creationId xmlns:a16="http://schemas.microsoft.com/office/drawing/2014/main" id="{A1B2EE8A-B5B9-7CF3-F412-E8E18283FCCB}"/>
                </a:ext>
              </a:extLst>
            </p:cNvPr>
            <p:cNvSpPr>
              <a:spLocks noChangeShapeType="1"/>
            </p:cNvSpPr>
            <p:nvPr/>
          </p:nvSpPr>
          <p:spPr bwMode="auto">
            <a:xfrm>
              <a:off x="2537" y="1613"/>
              <a:ext cx="0" cy="9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6" name="Line 1323">
              <a:extLst>
                <a:ext uri="{FF2B5EF4-FFF2-40B4-BE49-F238E27FC236}">
                  <a16:creationId xmlns:a16="http://schemas.microsoft.com/office/drawing/2014/main" id="{AB385E7A-3B59-D44E-89CA-A2FA7F75AE98}"/>
                </a:ext>
              </a:extLst>
            </p:cNvPr>
            <p:cNvSpPr>
              <a:spLocks noChangeShapeType="1"/>
            </p:cNvSpPr>
            <p:nvPr/>
          </p:nvSpPr>
          <p:spPr bwMode="auto">
            <a:xfrm flipV="1">
              <a:off x="2476" y="1462"/>
              <a:ext cx="3"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7" name="Line 1324">
              <a:extLst>
                <a:ext uri="{FF2B5EF4-FFF2-40B4-BE49-F238E27FC236}">
                  <a16:creationId xmlns:a16="http://schemas.microsoft.com/office/drawing/2014/main" id="{30615E73-B2F1-2999-B73B-CE8C7AAD4360}"/>
                </a:ext>
              </a:extLst>
            </p:cNvPr>
            <p:cNvSpPr>
              <a:spLocks noChangeShapeType="1"/>
            </p:cNvSpPr>
            <p:nvPr/>
          </p:nvSpPr>
          <p:spPr bwMode="auto">
            <a:xfrm flipV="1">
              <a:off x="2646" y="1503"/>
              <a:ext cx="4"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8" name="Line 1325">
              <a:extLst>
                <a:ext uri="{FF2B5EF4-FFF2-40B4-BE49-F238E27FC236}">
                  <a16:creationId xmlns:a16="http://schemas.microsoft.com/office/drawing/2014/main" id="{0D35BB3C-095C-467D-1861-B36F7614C78C}"/>
                </a:ext>
              </a:extLst>
            </p:cNvPr>
            <p:cNvSpPr>
              <a:spLocks noChangeShapeType="1"/>
            </p:cNvSpPr>
            <p:nvPr/>
          </p:nvSpPr>
          <p:spPr bwMode="auto">
            <a:xfrm>
              <a:off x="2476" y="1462"/>
              <a:ext cx="17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89" name="Line 1326">
              <a:extLst>
                <a:ext uri="{FF2B5EF4-FFF2-40B4-BE49-F238E27FC236}">
                  <a16:creationId xmlns:a16="http://schemas.microsoft.com/office/drawing/2014/main" id="{6A3CE1A5-CF24-2C52-B7BF-35DF9E08FDBB}"/>
                </a:ext>
              </a:extLst>
            </p:cNvPr>
            <p:cNvSpPr>
              <a:spLocks noChangeShapeType="1"/>
            </p:cNvSpPr>
            <p:nvPr/>
          </p:nvSpPr>
          <p:spPr bwMode="auto">
            <a:xfrm>
              <a:off x="2476" y="1508"/>
              <a:ext cx="17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0" name="Line 1327">
              <a:extLst>
                <a:ext uri="{FF2B5EF4-FFF2-40B4-BE49-F238E27FC236}">
                  <a16:creationId xmlns:a16="http://schemas.microsoft.com/office/drawing/2014/main" id="{ABEA4AF6-50BA-916F-71FB-708FB155B2B3}"/>
                </a:ext>
              </a:extLst>
            </p:cNvPr>
            <p:cNvSpPr>
              <a:spLocks noChangeShapeType="1"/>
            </p:cNvSpPr>
            <p:nvPr/>
          </p:nvSpPr>
          <p:spPr bwMode="auto">
            <a:xfrm>
              <a:off x="2654" y="1520"/>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1" name="Line 1328">
              <a:extLst>
                <a:ext uri="{FF2B5EF4-FFF2-40B4-BE49-F238E27FC236}">
                  <a16:creationId xmlns:a16="http://schemas.microsoft.com/office/drawing/2014/main" id="{939C1880-5958-93DD-943C-F86CEFFF769D}"/>
                </a:ext>
              </a:extLst>
            </p:cNvPr>
            <p:cNvSpPr>
              <a:spLocks noChangeShapeType="1"/>
            </p:cNvSpPr>
            <p:nvPr/>
          </p:nvSpPr>
          <p:spPr bwMode="auto">
            <a:xfrm>
              <a:off x="2650" y="1516"/>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2" name="Line 1329">
              <a:extLst>
                <a:ext uri="{FF2B5EF4-FFF2-40B4-BE49-F238E27FC236}">
                  <a16:creationId xmlns:a16="http://schemas.microsoft.com/office/drawing/2014/main" id="{D5121BE1-5ECC-83E4-9A29-F5162FB8A0B0}"/>
                </a:ext>
              </a:extLst>
            </p:cNvPr>
            <p:cNvSpPr>
              <a:spLocks noChangeShapeType="1"/>
            </p:cNvSpPr>
            <p:nvPr/>
          </p:nvSpPr>
          <p:spPr bwMode="auto">
            <a:xfrm>
              <a:off x="2650" y="1516"/>
              <a:ext cx="4" cy="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3" name="Line 1330">
              <a:extLst>
                <a:ext uri="{FF2B5EF4-FFF2-40B4-BE49-F238E27FC236}">
                  <a16:creationId xmlns:a16="http://schemas.microsoft.com/office/drawing/2014/main" id="{35D7796F-121F-188A-018D-AAD004E79B66}"/>
                </a:ext>
              </a:extLst>
            </p:cNvPr>
            <p:cNvSpPr>
              <a:spLocks noChangeShapeType="1"/>
            </p:cNvSpPr>
            <p:nvPr/>
          </p:nvSpPr>
          <p:spPr bwMode="auto">
            <a:xfrm flipV="1">
              <a:off x="2671" y="1516"/>
              <a:ext cx="4" cy="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4" name="Line 1331">
              <a:extLst>
                <a:ext uri="{FF2B5EF4-FFF2-40B4-BE49-F238E27FC236}">
                  <a16:creationId xmlns:a16="http://schemas.microsoft.com/office/drawing/2014/main" id="{01A5B40C-ECF2-6AE7-C923-3CEC666FAD4A}"/>
                </a:ext>
              </a:extLst>
            </p:cNvPr>
            <p:cNvSpPr>
              <a:spLocks noChangeShapeType="1"/>
            </p:cNvSpPr>
            <p:nvPr/>
          </p:nvSpPr>
          <p:spPr bwMode="auto">
            <a:xfrm>
              <a:off x="2476" y="1462"/>
              <a:ext cx="0" cy="4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5" name="Line 1332">
              <a:extLst>
                <a:ext uri="{FF2B5EF4-FFF2-40B4-BE49-F238E27FC236}">
                  <a16:creationId xmlns:a16="http://schemas.microsoft.com/office/drawing/2014/main" id="{280AF365-1D61-8D5B-664E-DCBE9E3987F4}"/>
                </a:ext>
              </a:extLst>
            </p:cNvPr>
            <p:cNvSpPr>
              <a:spLocks noChangeShapeType="1"/>
            </p:cNvSpPr>
            <p:nvPr/>
          </p:nvSpPr>
          <p:spPr bwMode="auto">
            <a:xfrm flipV="1">
              <a:off x="2923" y="1470"/>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6" name="Line 1333">
              <a:extLst>
                <a:ext uri="{FF2B5EF4-FFF2-40B4-BE49-F238E27FC236}">
                  <a16:creationId xmlns:a16="http://schemas.microsoft.com/office/drawing/2014/main" id="{923C725A-BD55-CDAB-53FC-521D16970FD2}"/>
                </a:ext>
              </a:extLst>
            </p:cNvPr>
            <p:cNvSpPr>
              <a:spLocks noChangeShapeType="1"/>
            </p:cNvSpPr>
            <p:nvPr/>
          </p:nvSpPr>
          <p:spPr bwMode="auto">
            <a:xfrm flipV="1">
              <a:off x="2903" y="1470"/>
              <a:ext cx="0" cy="2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7" name="Line 1334">
              <a:extLst>
                <a:ext uri="{FF2B5EF4-FFF2-40B4-BE49-F238E27FC236}">
                  <a16:creationId xmlns:a16="http://schemas.microsoft.com/office/drawing/2014/main" id="{CBC662D0-B8AB-0786-7AC2-D266BF3E31D0}"/>
                </a:ext>
              </a:extLst>
            </p:cNvPr>
            <p:cNvSpPr>
              <a:spLocks noChangeShapeType="1"/>
            </p:cNvSpPr>
            <p:nvPr/>
          </p:nvSpPr>
          <p:spPr bwMode="auto">
            <a:xfrm>
              <a:off x="2903" y="1499"/>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8" name="Line 1335">
              <a:extLst>
                <a:ext uri="{FF2B5EF4-FFF2-40B4-BE49-F238E27FC236}">
                  <a16:creationId xmlns:a16="http://schemas.microsoft.com/office/drawing/2014/main" id="{7C08160A-92FC-FF70-858F-F1AFA1A41EC5}"/>
                </a:ext>
              </a:extLst>
            </p:cNvPr>
            <p:cNvSpPr>
              <a:spLocks noChangeShapeType="1"/>
            </p:cNvSpPr>
            <p:nvPr/>
          </p:nvSpPr>
          <p:spPr bwMode="auto">
            <a:xfrm>
              <a:off x="2904" y="1500"/>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899" name="Line 1336">
              <a:extLst>
                <a:ext uri="{FF2B5EF4-FFF2-40B4-BE49-F238E27FC236}">
                  <a16:creationId xmlns:a16="http://schemas.microsoft.com/office/drawing/2014/main" id="{1804D47B-0B99-FF62-2F57-4CF341406F42}"/>
                </a:ext>
              </a:extLst>
            </p:cNvPr>
            <p:cNvSpPr>
              <a:spLocks noChangeShapeType="1"/>
            </p:cNvSpPr>
            <p:nvPr/>
          </p:nvSpPr>
          <p:spPr bwMode="auto">
            <a:xfrm>
              <a:off x="2904" y="1426"/>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0" name="Line 1337">
              <a:extLst>
                <a:ext uri="{FF2B5EF4-FFF2-40B4-BE49-F238E27FC236}">
                  <a16:creationId xmlns:a16="http://schemas.microsoft.com/office/drawing/2014/main" id="{F9AC4EA6-65CA-DA41-C95F-EB08D2F09388}"/>
                </a:ext>
              </a:extLst>
            </p:cNvPr>
            <p:cNvSpPr>
              <a:spLocks noChangeShapeType="1"/>
            </p:cNvSpPr>
            <p:nvPr/>
          </p:nvSpPr>
          <p:spPr bwMode="auto">
            <a:xfrm>
              <a:off x="2920" y="1426"/>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1" name="Line 1338">
              <a:extLst>
                <a:ext uri="{FF2B5EF4-FFF2-40B4-BE49-F238E27FC236}">
                  <a16:creationId xmlns:a16="http://schemas.microsoft.com/office/drawing/2014/main" id="{97C27F8A-B297-B0C4-F4F1-67901F12CAAD}"/>
                </a:ext>
              </a:extLst>
            </p:cNvPr>
            <p:cNvSpPr>
              <a:spLocks noChangeShapeType="1"/>
            </p:cNvSpPr>
            <p:nvPr/>
          </p:nvSpPr>
          <p:spPr bwMode="auto">
            <a:xfrm flipV="1">
              <a:off x="2903" y="1462"/>
              <a:ext cx="0" cy="8"/>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2" name="Line 1339">
              <a:extLst>
                <a:ext uri="{FF2B5EF4-FFF2-40B4-BE49-F238E27FC236}">
                  <a16:creationId xmlns:a16="http://schemas.microsoft.com/office/drawing/2014/main" id="{77BC89B0-AEBB-05A6-290F-C6D42AFC4FED}"/>
                </a:ext>
              </a:extLst>
            </p:cNvPr>
            <p:cNvSpPr>
              <a:spLocks noChangeShapeType="1"/>
            </p:cNvSpPr>
            <p:nvPr/>
          </p:nvSpPr>
          <p:spPr bwMode="auto">
            <a:xfrm flipV="1">
              <a:off x="2904" y="1462"/>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3" name="Line 1340">
              <a:extLst>
                <a:ext uri="{FF2B5EF4-FFF2-40B4-BE49-F238E27FC236}">
                  <a16:creationId xmlns:a16="http://schemas.microsoft.com/office/drawing/2014/main" id="{DFA4FAA6-E3F9-F92D-9C36-49E76E323954}"/>
                </a:ext>
              </a:extLst>
            </p:cNvPr>
            <p:cNvSpPr>
              <a:spLocks noChangeShapeType="1"/>
            </p:cNvSpPr>
            <p:nvPr/>
          </p:nvSpPr>
          <p:spPr bwMode="auto">
            <a:xfrm flipV="1">
              <a:off x="2904" y="1462"/>
              <a:ext cx="0"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4" name="Line 1341">
              <a:extLst>
                <a:ext uri="{FF2B5EF4-FFF2-40B4-BE49-F238E27FC236}">
                  <a16:creationId xmlns:a16="http://schemas.microsoft.com/office/drawing/2014/main" id="{88A7449B-9AAB-C807-5783-6C1682C81466}"/>
                </a:ext>
              </a:extLst>
            </p:cNvPr>
            <p:cNvSpPr>
              <a:spLocks noChangeShapeType="1"/>
            </p:cNvSpPr>
            <p:nvPr/>
          </p:nvSpPr>
          <p:spPr bwMode="auto">
            <a:xfrm>
              <a:off x="2903" y="1470"/>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5" name="Line 1342">
              <a:extLst>
                <a:ext uri="{FF2B5EF4-FFF2-40B4-BE49-F238E27FC236}">
                  <a16:creationId xmlns:a16="http://schemas.microsoft.com/office/drawing/2014/main" id="{3CA4F1B2-3606-C800-CCF3-691CD71FC593}"/>
                </a:ext>
              </a:extLst>
            </p:cNvPr>
            <p:cNvSpPr>
              <a:spLocks noChangeShapeType="1"/>
            </p:cNvSpPr>
            <p:nvPr/>
          </p:nvSpPr>
          <p:spPr bwMode="auto">
            <a:xfrm>
              <a:off x="2908" y="1422"/>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6" name="Line 1343">
              <a:extLst>
                <a:ext uri="{FF2B5EF4-FFF2-40B4-BE49-F238E27FC236}">
                  <a16:creationId xmlns:a16="http://schemas.microsoft.com/office/drawing/2014/main" id="{0EA7C76B-3E5A-5DFC-C6AA-DA22E2DA92F4}"/>
                </a:ext>
              </a:extLst>
            </p:cNvPr>
            <p:cNvSpPr>
              <a:spLocks noChangeShapeType="1"/>
            </p:cNvSpPr>
            <p:nvPr/>
          </p:nvSpPr>
          <p:spPr bwMode="auto">
            <a:xfrm>
              <a:off x="2897" y="1453"/>
              <a:ext cx="3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7" name="Line 1344">
              <a:extLst>
                <a:ext uri="{FF2B5EF4-FFF2-40B4-BE49-F238E27FC236}">
                  <a16:creationId xmlns:a16="http://schemas.microsoft.com/office/drawing/2014/main" id="{95AECD6D-61AC-0C16-CE39-452A11406FF7}"/>
                </a:ext>
              </a:extLst>
            </p:cNvPr>
            <p:cNvSpPr>
              <a:spLocks noChangeShapeType="1"/>
            </p:cNvSpPr>
            <p:nvPr/>
          </p:nvSpPr>
          <p:spPr bwMode="auto">
            <a:xfrm>
              <a:off x="2917" y="1422"/>
              <a:ext cx="3" cy="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08" name="Freeform 1349">
              <a:extLst>
                <a:ext uri="{FF2B5EF4-FFF2-40B4-BE49-F238E27FC236}">
                  <a16:creationId xmlns:a16="http://schemas.microsoft.com/office/drawing/2014/main" id="{06A40196-1137-11FB-33E5-4C691ECA0AEC}"/>
                </a:ext>
              </a:extLst>
            </p:cNvPr>
            <p:cNvSpPr>
              <a:spLocks/>
            </p:cNvSpPr>
            <p:nvPr/>
          </p:nvSpPr>
          <p:spPr bwMode="auto">
            <a:xfrm>
              <a:off x="2904" y="1422"/>
              <a:ext cx="17" cy="17"/>
            </a:xfrm>
            <a:custGeom>
              <a:avLst/>
              <a:gdLst>
                <a:gd name="T0" fmla="*/ 4 w 17"/>
                <a:gd name="T1" fmla="*/ 0 h 17"/>
                <a:gd name="T2" fmla="*/ 0 w 17"/>
                <a:gd name="T3" fmla="*/ 1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4" y="0"/>
                  </a:moveTo>
                  <a:lnTo>
                    <a:pt x="0" y="16"/>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09" name="Line 1346">
              <a:extLst>
                <a:ext uri="{FF2B5EF4-FFF2-40B4-BE49-F238E27FC236}">
                  <a16:creationId xmlns:a16="http://schemas.microsoft.com/office/drawing/2014/main" id="{E9A67D06-A521-C44B-EBD2-03523640509B}"/>
                </a:ext>
              </a:extLst>
            </p:cNvPr>
            <p:cNvSpPr>
              <a:spLocks noChangeShapeType="1"/>
            </p:cNvSpPr>
            <p:nvPr/>
          </p:nvSpPr>
          <p:spPr bwMode="auto">
            <a:xfrm flipH="1">
              <a:off x="2387" y="1108"/>
              <a:ext cx="16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0" name="Line 1347">
              <a:extLst>
                <a:ext uri="{FF2B5EF4-FFF2-40B4-BE49-F238E27FC236}">
                  <a16:creationId xmlns:a16="http://schemas.microsoft.com/office/drawing/2014/main" id="{C82FF24B-E50E-D6A8-CC5F-50B321866F98}"/>
                </a:ext>
              </a:extLst>
            </p:cNvPr>
            <p:cNvSpPr>
              <a:spLocks noChangeShapeType="1"/>
            </p:cNvSpPr>
            <p:nvPr/>
          </p:nvSpPr>
          <p:spPr bwMode="auto">
            <a:xfrm>
              <a:off x="2416" y="1238"/>
              <a:ext cx="13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1" name="Line 1348">
              <a:extLst>
                <a:ext uri="{FF2B5EF4-FFF2-40B4-BE49-F238E27FC236}">
                  <a16:creationId xmlns:a16="http://schemas.microsoft.com/office/drawing/2014/main" id="{C9136F18-B060-CADA-60FB-48CF362EA4A9}"/>
                </a:ext>
              </a:extLst>
            </p:cNvPr>
            <p:cNvSpPr>
              <a:spLocks noChangeShapeType="1"/>
            </p:cNvSpPr>
            <p:nvPr/>
          </p:nvSpPr>
          <p:spPr bwMode="auto">
            <a:xfrm>
              <a:off x="2416" y="1277"/>
              <a:ext cx="13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2" name="Line 1349">
              <a:extLst>
                <a:ext uri="{FF2B5EF4-FFF2-40B4-BE49-F238E27FC236}">
                  <a16:creationId xmlns:a16="http://schemas.microsoft.com/office/drawing/2014/main" id="{64251624-B534-D0D0-4093-B6AD0EFD33D5}"/>
                </a:ext>
              </a:extLst>
            </p:cNvPr>
            <p:cNvSpPr>
              <a:spLocks noChangeShapeType="1"/>
            </p:cNvSpPr>
            <p:nvPr/>
          </p:nvSpPr>
          <p:spPr bwMode="auto">
            <a:xfrm flipV="1">
              <a:off x="2401" y="1195"/>
              <a:ext cx="0" cy="4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3" name="Line 1350">
              <a:extLst>
                <a:ext uri="{FF2B5EF4-FFF2-40B4-BE49-F238E27FC236}">
                  <a16:creationId xmlns:a16="http://schemas.microsoft.com/office/drawing/2014/main" id="{3EF358FA-23D4-1475-E371-DE47134A09BA}"/>
                </a:ext>
              </a:extLst>
            </p:cNvPr>
            <p:cNvSpPr>
              <a:spLocks noChangeShapeType="1"/>
            </p:cNvSpPr>
            <p:nvPr/>
          </p:nvSpPr>
          <p:spPr bwMode="auto">
            <a:xfrm>
              <a:off x="2390" y="1222"/>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4" name="Line 1351">
              <a:extLst>
                <a:ext uri="{FF2B5EF4-FFF2-40B4-BE49-F238E27FC236}">
                  <a16:creationId xmlns:a16="http://schemas.microsoft.com/office/drawing/2014/main" id="{8D395AF8-A519-35AD-28C0-CC0A04FA6F00}"/>
                </a:ext>
              </a:extLst>
            </p:cNvPr>
            <p:cNvSpPr>
              <a:spLocks noChangeShapeType="1"/>
            </p:cNvSpPr>
            <p:nvPr/>
          </p:nvSpPr>
          <p:spPr bwMode="auto">
            <a:xfrm>
              <a:off x="2399" y="1225"/>
              <a:ext cx="0"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5" name="Line 1352">
              <a:extLst>
                <a:ext uri="{FF2B5EF4-FFF2-40B4-BE49-F238E27FC236}">
                  <a16:creationId xmlns:a16="http://schemas.microsoft.com/office/drawing/2014/main" id="{B3129261-ED31-FB69-DB30-24D6DE564BA4}"/>
                </a:ext>
              </a:extLst>
            </p:cNvPr>
            <p:cNvSpPr>
              <a:spLocks noChangeShapeType="1"/>
            </p:cNvSpPr>
            <p:nvPr/>
          </p:nvSpPr>
          <p:spPr bwMode="auto">
            <a:xfrm>
              <a:off x="2309" y="1222"/>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6" name="Line 1353">
              <a:extLst>
                <a:ext uri="{FF2B5EF4-FFF2-40B4-BE49-F238E27FC236}">
                  <a16:creationId xmlns:a16="http://schemas.microsoft.com/office/drawing/2014/main" id="{200413C4-B1E4-34F4-784D-3BB5B99508C0}"/>
                </a:ext>
              </a:extLst>
            </p:cNvPr>
            <p:cNvSpPr>
              <a:spLocks noChangeShapeType="1"/>
            </p:cNvSpPr>
            <p:nvPr/>
          </p:nvSpPr>
          <p:spPr bwMode="auto">
            <a:xfrm>
              <a:off x="2300" y="1225"/>
              <a:ext cx="0"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7" name="Line 1354">
              <a:extLst>
                <a:ext uri="{FF2B5EF4-FFF2-40B4-BE49-F238E27FC236}">
                  <a16:creationId xmlns:a16="http://schemas.microsoft.com/office/drawing/2014/main" id="{AE73FE46-D41E-F166-F968-F2F6B052D6FC}"/>
                </a:ext>
              </a:extLst>
            </p:cNvPr>
            <p:cNvSpPr>
              <a:spLocks noChangeShapeType="1"/>
            </p:cNvSpPr>
            <p:nvPr/>
          </p:nvSpPr>
          <p:spPr bwMode="auto">
            <a:xfrm flipV="1">
              <a:off x="2298" y="1195"/>
              <a:ext cx="0" cy="4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8" name="Line 1355">
              <a:extLst>
                <a:ext uri="{FF2B5EF4-FFF2-40B4-BE49-F238E27FC236}">
                  <a16:creationId xmlns:a16="http://schemas.microsoft.com/office/drawing/2014/main" id="{7730EF39-646C-C239-CB38-507C1DD6E47E}"/>
                </a:ext>
              </a:extLst>
            </p:cNvPr>
            <p:cNvSpPr>
              <a:spLocks noChangeShapeType="1"/>
            </p:cNvSpPr>
            <p:nvPr/>
          </p:nvSpPr>
          <p:spPr bwMode="auto">
            <a:xfrm flipV="1">
              <a:off x="2152" y="1195"/>
              <a:ext cx="0" cy="6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19" name="Line 1356">
              <a:extLst>
                <a:ext uri="{FF2B5EF4-FFF2-40B4-BE49-F238E27FC236}">
                  <a16:creationId xmlns:a16="http://schemas.microsoft.com/office/drawing/2014/main" id="{87E8F69E-8846-235A-3E03-243C37FDA8A9}"/>
                </a:ext>
              </a:extLst>
            </p:cNvPr>
            <p:cNvSpPr>
              <a:spLocks noChangeShapeType="1"/>
            </p:cNvSpPr>
            <p:nvPr/>
          </p:nvSpPr>
          <p:spPr bwMode="auto">
            <a:xfrm flipV="1">
              <a:off x="2172" y="1195"/>
              <a:ext cx="0" cy="6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0" name="Line 1357">
              <a:extLst>
                <a:ext uri="{FF2B5EF4-FFF2-40B4-BE49-F238E27FC236}">
                  <a16:creationId xmlns:a16="http://schemas.microsoft.com/office/drawing/2014/main" id="{087601A5-B8F9-6A8F-1ACB-EB68445C7EF4}"/>
                </a:ext>
              </a:extLst>
            </p:cNvPr>
            <p:cNvSpPr>
              <a:spLocks noChangeShapeType="1"/>
            </p:cNvSpPr>
            <p:nvPr/>
          </p:nvSpPr>
          <p:spPr bwMode="auto">
            <a:xfrm>
              <a:off x="2413" y="1195"/>
              <a:ext cx="0" cy="1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1" name="Line 1358">
              <a:extLst>
                <a:ext uri="{FF2B5EF4-FFF2-40B4-BE49-F238E27FC236}">
                  <a16:creationId xmlns:a16="http://schemas.microsoft.com/office/drawing/2014/main" id="{4C3D0072-7E46-1AE1-51C0-005F4B78F062}"/>
                </a:ext>
              </a:extLst>
            </p:cNvPr>
            <p:cNvSpPr>
              <a:spLocks noChangeShapeType="1"/>
            </p:cNvSpPr>
            <p:nvPr/>
          </p:nvSpPr>
          <p:spPr bwMode="auto">
            <a:xfrm>
              <a:off x="2419" y="1195"/>
              <a:ext cx="0" cy="4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2" name="Line 1359">
              <a:extLst>
                <a:ext uri="{FF2B5EF4-FFF2-40B4-BE49-F238E27FC236}">
                  <a16:creationId xmlns:a16="http://schemas.microsoft.com/office/drawing/2014/main" id="{F2EC76F2-707F-B5F6-0988-4D7741B94769}"/>
                </a:ext>
              </a:extLst>
            </p:cNvPr>
            <p:cNvSpPr>
              <a:spLocks noChangeShapeType="1"/>
            </p:cNvSpPr>
            <p:nvPr/>
          </p:nvSpPr>
          <p:spPr bwMode="auto">
            <a:xfrm flipH="1">
              <a:off x="2172" y="1245"/>
              <a:ext cx="3" cy="5"/>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3" name="Line 1360">
              <a:extLst>
                <a:ext uri="{FF2B5EF4-FFF2-40B4-BE49-F238E27FC236}">
                  <a16:creationId xmlns:a16="http://schemas.microsoft.com/office/drawing/2014/main" id="{3FFDD672-E8A1-2130-AF27-5AEEE22063B3}"/>
                </a:ext>
              </a:extLst>
            </p:cNvPr>
            <p:cNvSpPr>
              <a:spLocks noChangeShapeType="1"/>
            </p:cNvSpPr>
            <p:nvPr/>
          </p:nvSpPr>
          <p:spPr bwMode="auto">
            <a:xfrm>
              <a:off x="2150" y="1245"/>
              <a:ext cx="2" cy="5"/>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4" name="Line 1361">
              <a:extLst>
                <a:ext uri="{FF2B5EF4-FFF2-40B4-BE49-F238E27FC236}">
                  <a16:creationId xmlns:a16="http://schemas.microsoft.com/office/drawing/2014/main" id="{B13A768B-1C9A-B5CF-62FF-F1B767BB4D94}"/>
                </a:ext>
              </a:extLst>
            </p:cNvPr>
            <p:cNvSpPr>
              <a:spLocks noChangeShapeType="1"/>
            </p:cNvSpPr>
            <p:nvPr/>
          </p:nvSpPr>
          <p:spPr bwMode="auto">
            <a:xfrm flipH="1">
              <a:off x="2150" y="1245"/>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5" name="Line 1362">
              <a:extLst>
                <a:ext uri="{FF2B5EF4-FFF2-40B4-BE49-F238E27FC236}">
                  <a16:creationId xmlns:a16="http://schemas.microsoft.com/office/drawing/2014/main" id="{B16E86A6-AA53-7B86-F732-37D11E8A12E9}"/>
                </a:ext>
              </a:extLst>
            </p:cNvPr>
            <p:cNvSpPr>
              <a:spLocks noChangeShapeType="1"/>
            </p:cNvSpPr>
            <p:nvPr/>
          </p:nvSpPr>
          <p:spPr bwMode="auto">
            <a:xfrm>
              <a:off x="2152" y="1262"/>
              <a:ext cx="11"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6" name="Line 1363">
              <a:extLst>
                <a:ext uri="{FF2B5EF4-FFF2-40B4-BE49-F238E27FC236}">
                  <a16:creationId xmlns:a16="http://schemas.microsoft.com/office/drawing/2014/main" id="{0B457679-4AD2-7728-FE95-55D3C78E3CB3}"/>
                </a:ext>
              </a:extLst>
            </p:cNvPr>
            <p:cNvSpPr>
              <a:spLocks noChangeShapeType="1"/>
            </p:cNvSpPr>
            <p:nvPr/>
          </p:nvSpPr>
          <p:spPr bwMode="auto">
            <a:xfrm flipH="1">
              <a:off x="2163" y="1262"/>
              <a:ext cx="9"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7" name="Line 1364">
              <a:extLst>
                <a:ext uri="{FF2B5EF4-FFF2-40B4-BE49-F238E27FC236}">
                  <a16:creationId xmlns:a16="http://schemas.microsoft.com/office/drawing/2014/main" id="{2BBA9DDA-1652-F44E-0DF1-C42CEBA09621}"/>
                </a:ext>
              </a:extLst>
            </p:cNvPr>
            <p:cNvSpPr>
              <a:spLocks noChangeShapeType="1"/>
            </p:cNvSpPr>
            <p:nvPr/>
          </p:nvSpPr>
          <p:spPr bwMode="auto">
            <a:xfrm flipH="1">
              <a:off x="2152" y="1262"/>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8" name="Line 1365">
              <a:extLst>
                <a:ext uri="{FF2B5EF4-FFF2-40B4-BE49-F238E27FC236}">
                  <a16:creationId xmlns:a16="http://schemas.microsoft.com/office/drawing/2014/main" id="{10AA60BE-179E-F861-D62C-B57399936A7C}"/>
                </a:ext>
              </a:extLst>
            </p:cNvPr>
            <p:cNvSpPr>
              <a:spLocks noChangeShapeType="1"/>
            </p:cNvSpPr>
            <p:nvPr/>
          </p:nvSpPr>
          <p:spPr bwMode="auto">
            <a:xfrm flipH="1">
              <a:off x="2390" y="1241"/>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29" name="Line 1366">
              <a:extLst>
                <a:ext uri="{FF2B5EF4-FFF2-40B4-BE49-F238E27FC236}">
                  <a16:creationId xmlns:a16="http://schemas.microsoft.com/office/drawing/2014/main" id="{F9DC57B7-B2DA-FFA5-B7AF-5CB050C44D90}"/>
                </a:ext>
              </a:extLst>
            </p:cNvPr>
            <p:cNvSpPr>
              <a:spLocks noChangeShapeType="1"/>
            </p:cNvSpPr>
            <p:nvPr/>
          </p:nvSpPr>
          <p:spPr bwMode="auto">
            <a:xfrm flipH="1">
              <a:off x="2300" y="1241"/>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0" name="Line 1367">
              <a:extLst>
                <a:ext uri="{FF2B5EF4-FFF2-40B4-BE49-F238E27FC236}">
                  <a16:creationId xmlns:a16="http://schemas.microsoft.com/office/drawing/2014/main" id="{B4F70A9D-3CC9-B290-68BE-915073769DAB}"/>
                </a:ext>
              </a:extLst>
            </p:cNvPr>
            <p:cNvSpPr>
              <a:spLocks noChangeShapeType="1"/>
            </p:cNvSpPr>
            <p:nvPr/>
          </p:nvSpPr>
          <p:spPr bwMode="auto">
            <a:xfrm flipH="1">
              <a:off x="2298" y="1242"/>
              <a:ext cx="10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1" name="Line 1368">
              <a:extLst>
                <a:ext uri="{FF2B5EF4-FFF2-40B4-BE49-F238E27FC236}">
                  <a16:creationId xmlns:a16="http://schemas.microsoft.com/office/drawing/2014/main" id="{51DB457B-BF1E-BC84-9852-95C095D4B4FF}"/>
                </a:ext>
              </a:extLst>
            </p:cNvPr>
            <p:cNvSpPr>
              <a:spLocks noChangeShapeType="1"/>
            </p:cNvSpPr>
            <p:nvPr/>
          </p:nvSpPr>
          <p:spPr bwMode="auto">
            <a:xfrm>
              <a:off x="2413" y="1320"/>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2" name="Line 1369">
              <a:extLst>
                <a:ext uri="{FF2B5EF4-FFF2-40B4-BE49-F238E27FC236}">
                  <a16:creationId xmlns:a16="http://schemas.microsoft.com/office/drawing/2014/main" id="{EC86F86F-718F-F445-8211-FA2279F6E2B4}"/>
                </a:ext>
              </a:extLst>
            </p:cNvPr>
            <p:cNvSpPr>
              <a:spLocks noChangeShapeType="1"/>
            </p:cNvSpPr>
            <p:nvPr/>
          </p:nvSpPr>
          <p:spPr bwMode="auto">
            <a:xfrm>
              <a:off x="2416" y="1238"/>
              <a:ext cx="0"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3" name="Freeform 1374">
              <a:extLst>
                <a:ext uri="{FF2B5EF4-FFF2-40B4-BE49-F238E27FC236}">
                  <a16:creationId xmlns:a16="http://schemas.microsoft.com/office/drawing/2014/main" id="{31BE9E23-2580-B6BA-BFB0-15536D779CAC}"/>
                </a:ext>
              </a:extLst>
            </p:cNvPr>
            <p:cNvSpPr>
              <a:spLocks/>
            </p:cNvSpPr>
            <p:nvPr/>
          </p:nvSpPr>
          <p:spPr bwMode="auto">
            <a:xfrm>
              <a:off x="2413" y="1238"/>
              <a:ext cx="17" cy="40"/>
            </a:xfrm>
            <a:custGeom>
              <a:avLst/>
              <a:gdLst>
                <a:gd name="T0" fmla="*/ 16 w 17"/>
                <a:gd name="T1" fmla="*/ 0 h 40"/>
                <a:gd name="T2" fmla="*/ 0 w 17"/>
                <a:gd name="T3" fmla="*/ 20 h 40"/>
                <a:gd name="T4" fmla="*/ 16 w 17"/>
                <a:gd name="T5" fmla="*/ 39 h 40"/>
                <a:gd name="T6" fmla="*/ 0 60000 65536"/>
                <a:gd name="T7" fmla="*/ 0 60000 65536"/>
                <a:gd name="T8" fmla="*/ 0 60000 65536"/>
                <a:gd name="T9" fmla="*/ 0 w 17"/>
                <a:gd name="T10" fmla="*/ 0 h 40"/>
                <a:gd name="T11" fmla="*/ 17 w 17"/>
                <a:gd name="T12" fmla="*/ 40 h 40"/>
              </a:gdLst>
              <a:ahLst/>
              <a:cxnLst>
                <a:cxn ang="T6">
                  <a:pos x="T0" y="T1"/>
                </a:cxn>
                <a:cxn ang="T7">
                  <a:pos x="T2" y="T3"/>
                </a:cxn>
                <a:cxn ang="T8">
                  <a:pos x="T4" y="T5"/>
                </a:cxn>
              </a:cxnLst>
              <a:rect l="T9" t="T10" r="T11" b="T12"/>
              <a:pathLst>
                <a:path w="17" h="40">
                  <a:moveTo>
                    <a:pt x="16" y="0"/>
                  </a:moveTo>
                  <a:lnTo>
                    <a:pt x="0" y="20"/>
                  </a:lnTo>
                  <a:lnTo>
                    <a:pt x="16" y="3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34" name="Line 1371">
              <a:extLst>
                <a:ext uri="{FF2B5EF4-FFF2-40B4-BE49-F238E27FC236}">
                  <a16:creationId xmlns:a16="http://schemas.microsoft.com/office/drawing/2014/main" id="{E4EBA091-AFBC-F808-28E1-734977A8C9B3}"/>
                </a:ext>
              </a:extLst>
            </p:cNvPr>
            <p:cNvSpPr>
              <a:spLocks noChangeShapeType="1"/>
            </p:cNvSpPr>
            <p:nvPr/>
          </p:nvSpPr>
          <p:spPr bwMode="auto">
            <a:xfrm flipV="1">
              <a:off x="2187" y="1193"/>
              <a:ext cx="2"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5" name="Line 1372">
              <a:extLst>
                <a:ext uri="{FF2B5EF4-FFF2-40B4-BE49-F238E27FC236}">
                  <a16:creationId xmlns:a16="http://schemas.microsoft.com/office/drawing/2014/main" id="{640896A3-540D-9E74-0257-F00A335F3109}"/>
                </a:ext>
              </a:extLst>
            </p:cNvPr>
            <p:cNvSpPr>
              <a:spLocks noChangeShapeType="1"/>
            </p:cNvSpPr>
            <p:nvPr/>
          </p:nvSpPr>
          <p:spPr bwMode="auto">
            <a:xfrm flipV="1">
              <a:off x="2228" y="1193"/>
              <a:ext cx="3"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6" name="Line 1373">
              <a:extLst>
                <a:ext uri="{FF2B5EF4-FFF2-40B4-BE49-F238E27FC236}">
                  <a16:creationId xmlns:a16="http://schemas.microsoft.com/office/drawing/2014/main" id="{EA28806D-68EB-F901-BA79-3C4FBD98E40D}"/>
                </a:ext>
              </a:extLst>
            </p:cNvPr>
            <p:cNvSpPr>
              <a:spLocks noChangeShapeType="1"/>
            </p:cNvSpPr>
            <p:nvPr/>
          </p:nvSpPr>
          <p:spPr bwMode="auto">
            <a:xfrm>
              <a:off x="2112" y="1195"/>
              <a:ext cx="30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7" name="Line 1374">
              <a:extLst>
                <a:ext uri="{FF2B5EF4-FFF2-40B4-BE49-F238E27FC236}">
                  <a16:creationId xmlns:a16="http://schemas.microsoft.com/office/drawing/2014/main" id="{253BDA2D-4791-9A88-EDCB-A160591516CD}"/>
                </a:ext>
              </a:extLst>
            </p:cNvPr>
            <p:cNvSpPr>
              <a:spLocks noChangeShapeType="1"/>
            </p:cNvSpPr>
            <p:nvPr/>
          </p:nvSpPr>
          <p:spPr bwMode="auto">
            <a:xfrm flipH="1">
              <a:off x="2124" y="1144"/>
              <a:ext cx="9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8" name="Line 1375">
              <a:extLst>
                <a:ext uri="{FF2B5EF4-FFF2-40B4-BE49-F238E27FC236}">
                  <a16:creationId xmlns:a16="http://schemas.microsoft.com/office/drawing/2014/main" id="{66D77C83-AFB4-F860-0370-5D20A4C25247}"/>
                </a:ext>
              </a:extLst>
            </p:cNvPr>
            <p:cNvSpPr>
              <a:spLocks noChangeShapeType="1"/>
            </p:cNvSpPr>
            <p:nvPr/>
          </p:nvSpPr>
          <p:spPr bwMode="auto">
            <a:xfrm flipV="1">
              <a:off x="2124" y="1144"/>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39" name="Line 1376">
              <a:extLst>
                <a:ext uri="{FF2B5EF4-FFF2-40B4-BE49-F238E27FC236}">
                  <a16:creationId xmlns:a16="http://schemas.microsoft.com/office/drawing/2014/main" id="{70DED3F5-BD6E-99A2-4BB6-1F2DB9E44EA3}"/>
                </a:ext>
              </a:extLst>
            </p:cNvPr>
            <p:cNvSpPr>
              <a:spLocks noChangeShapeType="1"/>
            </p:cNvSpPr>
            <p:nvPr/>
          </p:nvSpPr>
          <p:spPr bwMode="auto">
            <a:xfrm>
              <a:off x="2147" y="1144"/>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0" name="Line 1377">
              <a:extLst>
                <a:ext uri="{FF2B5EF4-FFF2-40B4-BE49-F238E27FC236}">
                  <a16:creationId xmlns:a16="http://schemas.microsoft.com/office/drawing/2014/main" id="{1CA020F8-E2E2-8008-B4B8-EA946D27C1E1}"/>
                </a:ext>
              </a:extLst>
            </p:cNvPr>
            <p:cNvSpPr>
              <a:spLocks noChangeShapeType="1"/>
            </p:cNvSpPr>
            <p:nvPr/>
          </p:nvSpPr>
          <p:spPr bwMode="auto">
            <a:xfrm>
              <a:off x="2178" y="1144"/>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1" name="Line 1378">
              <a:extLst>
                <a:ext uri="{FF2B5EF4-FFF2-40B4-BE49-F238E27FC236}">
                  <a16:creationId xmlns:a16="http://schemas.microsoft.com/office/drawing/2014/main" id="{85730E70-0ADE-4474-D379-E530AA03C903}"/>
                </a:ext>
              </a:extLst>
            </p:cNvPr>
            <p:cNvSpPr>
              <a:spLocks noChangeShapeType="1"/>
            </p:cNvSpPr>
            <p:nvPr/>
          </p:nvSpPr>
          <p:spPr bwMode="auto">
            <a:xfrm flipV="1">
              <a:off x="2399" y="1195"/>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2" name="Line 1379">
              <a:extLst>
                <a:ext uri="{FF2B5EF4-FFF2-40B4-BE49-F238E27FC236}">
                  <a16:creationId xmlns:a16="http://schemas.microsoft.com/office/drawing/2014/main" id="{93694CF2-633B-213B-2271-3F3B16082B36}"/>
                </a:ext>
              </a:extLst>
            </p:cNvPr>
            <p:cNvSpPr>
              <a:spLocks noChangeShapeType="1"/>
            </p:cNvSpPr>
            <p:nvPr/>
          </p:nvSpPr>
          <p:spPr bwMode="auto">
            <a:xfrm flipH="1">
              <a:off x="2390" y="1225"/>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3" name="Line 1380">
              <a:extLst>
                <a:ext uri="{FF2B5EF4-FFF2-40B4-BE49-F238E27FC236}">
                  <a16:creationId xmlns:a16="http://schemas.microsoft.com/office/drawing/2014/main" id="{60C11898-A1C2-4947-7796-159CCBE4A421}"/>
                </a:ext>
              </a:extLst>
            </p:cNvPr>
            <p:cNvSpPr>
              <a:spLocks noChangeShapeType="1"/>
            </p:cNvSpPr>
            <p:nvPr/>
          </p:nvSpPr>
          <p:spPr bwMode="auto">
            <a:xfrm flipH="1">
              <a:off x="2300" y="1225"/>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4" name="Line 1381">
              <a:extLst>
                <a:ext uri="{FF2B5EF4-FFF2-40B4-BE49-F238E27FC236}">
                  <a16:creationId xmlns:a16="http://schemas.microsoft.com/office/drawing/2014/main" id="{E13FA40D-92CE-2B1D-2AC9-13110C9C7DF4}"/>
                </a:ext>
              </a:extLst>
            </p:cNvPr>
            <p:cNvSpPr>
              <a:spLocks noChangeShapeType="1"/>
            </p:cNvSpPr>
            <p:nvPr/>
          </p:nvSpPr>
          <p:spPr bwMode="auto">
            <a:xfrm flipV="1">
              <a:off x="2300" y="1195"/>
              <a:ext cx="0"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5" name="Line 1382">
              <a:extLst>
                <a:ext uri="{FF2B5EF4-FFF2-40B4-BE49-F238E27FC236}">
                  <a16:creationId xmlns:a16="http://schemas.microsoft.com/office/drawing/2014/main" id="{BC5DE5A6-6FA9-F14F-9825-C20BF319BC49}"/>
                </a:ext>
              </a:extLst>
            </p:cNvPr>
            <p:cNvSpPr>
              <a:spLocks noChangeShapeType="1"/>
            </p:cNvSpPr>
            <p:nvPr/>
          </p:nvSpPr>
          <p:spPr bwMode="auto">
            <a:xfrm flipH="1">
              <a:off x="2300" y="1222"/>
              <a:ext cx="9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6" name="Freeform 1387">
              <a:extLst>
                <a:ext uri="{FF2B5EF4-FFF2-40B4-BE49-F238E27FC236}">
                  <a16:creationId xmlns:a16="http://schemas.microsoft.com/office/drawing/2014/main" id="{5AB307EF-2B0C-0418-FFD0-886798E25B51}"/>
                </a:ext>
              </a:extLst>
            </p:cNvPr>
            <p:cNvSpPr>
              <a:spLocks/>
            </p:cNvSpPr>
            <p:nvPr/>
          </p:nvSpPr>
          <p:spPr bwMode="auto">
            <a:xfrm>
              <a:off x="2312" y="1186"/>
              <a:ext cx="76" cy="17"/>
            </a:xfrm>
            <a:custGeom>
              <a:avLst/>
              <a:gdLst>
                <a:gd name="T0" fmla="*/ 0 w 76"/>
                <a:gd name="T1" fmla="*/ 0 h 17"/>
                <a:gd name="T2" fmla="*/ 38 w 76"/>
                <a:gd name="T3" fmla="*/ 16 h 17"/>
                <a:gd name="T4" fmla="*/ 75 w 76"/>
                <a:gd name="T5" fmla="*/ 0 h 17"/>
                <a:gd name="T6" fmla="*/ 0 60000 65536"/>
                <a:gd name="T7" fmla="*/ 0 60000 65536"/>
                <a:gd name="T8" fmla="*/ 0 60000 65536"/>
                <a:gd name="T9" fmla="*/ 0 w 76"/>
                <a:gd name="T10" fmla="*/ 0 h 17"/>
                <a:gd name="T11" fmla="*/ 76 w 76"/>
                <a:gd name="T12" fmla="*/ 17 h 17"/>
              </a:gdLst>
              <a:ahLst/>
              <a:cxnLst>
                <a:cxn ang="T6">
                  <a:pos x="T0" y="T1"/>
                </a:cxn>
                <a:cxn ang="T7">
                  <a:pos x="T2" y="T3"/>
                </a:cxn>
                <a:cxn ang="T8">
                  <a:pos x="T4" y="T5"/>
                </a:cxn>
              </a:cxnLst>
              <a:rect l="T9" t="T10" r="T11" b="T12"/>
              <a:pathLst>
                <a:path w="76" h="17">
                  <a:moveTo>
                    <a:pt x="0" y="0"/>
                  </a:moveTo>
                  <a:lnTo>
                    <a:pt x="38" y="16"/>
                  </a:lnTo>
                  <a:lnTo>
                    <a:pt x="75"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47" name="Line 1384">
              <a:extLst>
                <a:ext uri="{FF2B5EF4-FFF2-40B4-BE49-F238E27FC236}">
                  <a16:creationId xmlns:a16="http://schemas.microsoft.com/office/drawing/2014/main" id="{26993FA2-02FB-7140-D0A7-9D3D675D60E0}"/>
                </a:ext>
              </a:extLst>
            </p:cNvPr>
            <p:cNvSpPr>
              <a:spLocks noChangeShapeType="1"/>
            </p:cNvSpPr>
            <p:nvPr/>
          </p:nvSpPr>
          <p:spPr bwMode="auto">
            <a:xfrm flipH="1">
              <a:off x="2285" y="1108"/>
              <a:ext cx="2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48" name="Freeform 1389">
              <a:extLst>
                <a:ext uri="{FF2B5EF4-FFF2-40B4-BE49-F238E27FC236}">
                  <a16:creationId xmlns:a16="http://schemas.microsoft.com/office/drawing/2014/main" id="{14894592-A3DD-8902-BA9E-35A4EDA2B8BD}"/>
                </a:ext>
              </a:extLst>
            </p:cNvPr>
            <p:cNvSpPr>
              <a:spLocks/>
            </p:cNvSpPr>
            <p:nvPr/>
          </p:nvSpPr>
          <p:spPr bwMode="auto">
            <a:xfrm>
              <a:off x="2189" y="1181"/>
              <a:ext cx="17" cy="17"/>
            </a:xfrm>
            <a:custGeom>
              <a:avLst/>
              <a:gdLst>
                <a:gd name="T0" fmla="*/ 16 w 17"/>
                <a:gd name="T1" fmla="*/ 0 h 17"/>
                <a:gd name="T2" fmla="*/ 0 w 17"/>
                <a:gd name="T3" fmla="*/ 16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49" name="Freeform 1390">
              <a:extLst>
                <a:ext uri="{FF2B5EF4-FFF2-40B4-BE49-F238E27FC236}">
                  <a16:creationId xmlns:a16="http://schemas.microsoft.com/office/drawing/2014/main" id="{5F61852E-48D1-5A2E-A3AE-0A0CFE1060E6}"/>
                </a:ext>
              </a:extLst>
            </p:cNvPr>
            <p:cNvSpPr>
              <a:spLocks/>
            </p:cNvSpPr>
            <p:nvPr/>
          </p:nvSpPr>
          <p:spPr bwMode="auto">
            <a:xfrm>
              <a:off x="2187" y="1193"/>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50" name="Freeform 1391">
              <a:extLst>
                <a:ext uri="{FF2B5EF4-FFF2-40B4-BE49-F238E27FC236}">
                  <a16:creationId xmlns:a16="http://schemas.microsoft.com/office/drawing/2014/main" id="{10AD8054-A686-17C5-6B5C-CEFB8E7933B2}"/>
                </a:ext>
              </a:extLst>
            </p:cNvPr>
            <p:cNvSpPr>
              <a:spLocks/>
            </p:cNvSpPr>
            <p:nvPr/>
          </p:nvSpPr>
          <p:spPr bwMode="auto">
            <a:xfrm>
              <a:off x="2205" y="1193"/>
              <a:ext cx="17" cy="17"/>
            </a:xfrm>
            <a:custGeom>
              <a:avLst/>
              <a:gdLst>
                <a:gd name="T0" fmla="*/ 0 w 17"/>
                <a:gd name="T1" fmla="*/ 0 h 17"/>
                <a:gd name="T2" fmla="*/ 16 w 17"/>
                <a:gd name="T3" fmla="*/ 1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51" name="Freeform 1392">
              <a:extLst>
                <a:ext uri="{FF2B5EF4-FFF2-40B4-BE49-F238E27FC236}">
                  <a16:creationId xmlns:a16="http://schemas.microsoft.com/office/drawing/2014/main" id="{FB75397D-AF60-0E51-6D3A-42BA3F7F86D9}"/>
                </a:ext>
              </a:extLst>
            </p:cNvPr>
            <p:cNvSpPr>
              <a:spLocks/>
            </p:cNvSpPr>
            <p:nvPr/>
          </p:nvSpPr>
          <p:spPr bwMode="auto">
            <a:xfrm>
              <a:off x="2210" y="1184"/>
              <a:ext cx="1" cy="17"/>
            </a:xfrm>
            <a:custGeom>
              <a:avLst/>
              <a:gdLst>
                <a:gd name="T0" fmla="*/ 0 w 1"/>
                <a:gd name="T1" fmla="*/ 16 h 17"/>
                <a:gd name="T2" fmla="*/ 0 w 1"/>
                <a:gd name="T3" fmla="*/ 0 h 17"/>
                <a:gd name="T4" fmla="*/ 0 w 1"/>
                <a:gd name="T5" fmla="*/ 0 h 17"/>
                <a:gd name="T6" fmla="*/ 0 60000 65536"/>
                <a:gd name="T7" fmla="*/ 0 60000 65536"/>
                <a:gd name="T8" fmla="*/ 0 60000 65536"/>
                <a:gd name="T9" fmla="*/ 0 w 1"/>
                <a:gd name="T10" fmla="*/ 0 h 17"/>
                <a:gd name="T11" fmla="*/ 1 w 1"/>
                <a:gd name="T12" fmla="*/ 17 h 17"/>
              </a:gdLst>
              <a:ahLst/>
              <a:cxnLst>
                <a:cxn ang="T6">
                  <a:pos x="T0" y="T1"/>
                </a:cxn>
                <a:cxn ang="T7">
                  <a:pos x="T2" y="T3"/>
                </a:cxn>
                <a:cxn ang="T8">
                  <a:pos x="T4" y="T5"/>
                </a:cxn>
              </a:cxnLst>
              <a:rect l="T9" t="T10" r="T11" b="T12"/>
              <a:pathLst>
                <a:path w="1" h="17">
                  <a:moveTo>
                    <a:pt x="0" y="16"/>
                  </a:move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52" name="Line 1389">
              <a:extLst>
                <a:ext uri="{FF2B5EF4-FFF2-40B4-BE49-F238E27FC236}">
                  <a16:creationId xmlns:a16="http://schemas.microsoft.com/office/drawing/2014/main" id="{AC5B32DB-7E82-78CF-54EB-70BC95090F7A}"/>
                </a:ext>
              </a:extLst>
            </p:cNvPr>
            <p:cNvSpPr>
              <a:spLocks noChangeShapeType="1"/>
            </p:cNvSpPr>
            <p:nvPr/>
          </p:nvSpPr>
          <p:spPr bwMode="auto">
            <a:xfrm flipH="1">
              <a:off x="2205" y="1181"/>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53" name="Line 1390">
              <a:extLst>
                <a:ext uri="{FF2B5EF4-FFF2-40B4-BE49-F238E27FC236}">
                  <a16:creationId xmlns:a16="http://schemas.microsoft.com/office/drawing/2014/main" id="{CC286A49-3E63-6F06-623F-4EA14B7CF2AF}"/>
                </a:ext>
              </a:extLst>
            </p:cNvPr>
            <p:cNvSpPr>
              <a:spLocks noChangeShapeType="1"/>
            </p:cNvSpPr>
            <p:nvPr/>
          </p:nvSpPr>
          <p:spPr bwMode="auto">
            <a:xfrm flipH="1">
              <a:off x="2205" y="1193"/>
              <a:ext cx="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54" name="Line 1391">
              <a:extLst>
                <a:ext uri="{FF2B5EF4-FFF2-40B4-BE49-F238E27FC236}">
                  <a16:creationId xmlns:a16="http://schemas.microsoft.com/office/drawing/2014/main" id="{DC5E4031-3FB8-34CF-8B2D-CBCC89504B88}"/>
                </a:ext>
              </a:extLst>
            </p:cNvPr>
            <p:cNvSpPr>
              <a:spLocks noChangeShapeType="1"/>
            </p:cNvSpPr>
            <p:nvPr/>
          </p:nvSpPr>
          <p:spPr bwMode="auto">
            <a:xfrm flipV="1">
              <a:off x="2231" y="1183"/>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55" name="Freeform 1396">
              <a:extLst>
                <a:ext uri="{FF2B5EF4-FFF2-40B4-BE49-F238E27FC236}">
                  <a16:creationId xmlns:a16="http://schemas.microsoft.com/office/drawing/2014/main" id="{2146DF73-8618-6200-6122-6D06E556E76A}"/>
                </a:ext>
              </a:extLst>
            </p:cNvPr>
            <p:cNvSpPr>
              <a:spLocks/>
            </p:cNvSpPr>
            <p:nvPr/>
          </p:nvSpPr>
          <p:spPr bwMode="auto">
            <a:xfrm>
              <a:off x="2218" y="1144"/>
              <a:ext cx="17" cy="40"/>
            </a:xfrm>
            <a:custGeom>
              <a:avLst/>
              <a:gdLst>
                <a:gd name="T0" fmla="*/ 0 w 17"/>
                <a:gd name="T1" fmla="*/ 0 h 40"/>
                <a:gd name="T2" fmla="*/ 0 w 17"/>
                <a:gd name="T3" fmla="*/ 31 h 40"/>
                <a:gd name="T4" fmla="*/ 16 w 17"/>
                <a:gd name="T5" fmla="*/ 39 h 40"/>
                <a:gd name="T6" fmla="*/ 0 60000 65536"/>
                <a:gd name="T7" fmla="*/ 0 60000 65536"/>
                <a:gd name="T8" fmla="*/ 0 60000 65536"/>
                <a:gd name="T9" fmla="*/ 0 w 17"/>
                <a:gd name="T10" fmla="*/ 0 h 40"/>
                <a:gd name="T11" fmla="*/ 17 w 17"/>
                <a:gd name="T12" fmla="*/ 40 h 40"/>
              </a:gdLst>
              <a:ahLst/>
              <a:cxnLst>
                <a:cxn ang="T6">
                  <a:pos x="T0" y="T1"/>
                </a:cxn>
                <a:cxn ang="T7">
                  <a:pos x="T2" y="T3"/>
                </a:cxn>
                <a:cxn ang="T8">
                  <a:pos x="T4" y="T5"/>
                </a:cxn>
              </a:cxnLst>
              <a:rect l="T9" t="T10" r="T11" b="T12"/>
              <a:pathLst>
                <a:path w="17" h="40">
                  <a:moveTo>
                    <a:pt x="0" y="0"/>
                  </a:moveTo>
                  <a:lnTo>
                    <a:pt x="0" y="31"/>
                  </a:lnTo>
                  <a:lnTo>
                    <a:pt x="16" y="3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56" name="Line 1393">
              <a:extLst>
                <a:ext uri="{FF2B5EF4-FFF2-40B4-BE49-F238E27FC236}">
                  <a16:creationId xmlns:a16="http://schemas.microsoft.com/office/drawing/2014/main" id="{59D94D21-2495-0268-D4C8-CD52D13912D7}"/>
                </a:ext>
              </a:extLst>
            </p:cNvPr>
            <p:cNvSpPr>
              <a:spLocks noChangeShapeType="1"/>
            </p:cNvSpPr>
            <p:nvPr/>
          </p:nvSpPr>
          <p:spPr bwMode="auto">
            <a:xfrm>
              <a:off x="2231" y="1160"/>
              <a:ext cx="0"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57" name="Line 1394">
              <a:extLst>
                <a:ext uri="{FF2B5EF4-FFF2-40B4-BE49-F238E27FC236}">
                  <a16:creationId xmlns:a16="http://schemas.microsoft.com/office/drawing/2014/main" id="{2DB1293A-B421-BD58-2828-CD038A34AFA0}"/>
                </a:ext>
              </a:extLst>
            </p:cNvPr>
            <p:cNvSpPr>
              <a:spLocks noChangeShapeType="1"/>
            </p:cNvSpPr>
            <p:nvPr/>
          </p:nvSpPr>
          <p:spPr bwMode="auto">
            <a:xfrm flipV="1">
              <a:off x="2189" y="1183"/>
              <a:ext cx="0"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58" name="Line 1395">
              <a:extLst>
                <a:ext uri="{FF2B5EF4-FFF2-40B4-BE49-F238E27FC236}">
                  <a16:creationId xmlns:a16="http://schemas.microsoft.com/office/drawing/2014/main" id="{A6934CEF-2596-A401-45B1-5438AB8AA1CC}"/>
                </a:ext>
              </a:extLst>
            </p:cNvPr>
            <p:cNvSpPr>
              <a:spLocks noChangeShapeType="1"/>
            </p:cNvSpPr>
            <p:nvPr/>
          </p:nvSpPr>
          <p:spPr bwMode="auto">
            <a:xfrm>
              <a:off x="2190" y="1181"/>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59" name="Line 1396">
              <a:extLst>
                <a:ext uri="{FF2B5EF4-FFF2-40B4-BE49-F238E27FC236}">
                  <a16:creationId xmlns:a16="http://schemas.microsoft.com/office/drawing/2014/main" id="{C43EE849-E068-5D38-CF3A-F8E77870CA78}"/>
                </a:ext>
              </a:extLst>
            </p:cNvPr>
            <p:cNvSpPr>
              <a:spLocks noChangeShapeType="1"/>
            </p:cNvSpPr>
            <p:nvPr/>
          </p:nvSpPr>
          <p:spPr bwMode="auto">
            <a:xfrm>
              <a:off x="2207" y="1181"/>
              <a:ext cx="3"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60" name="Line 1397">
              <a:extLst>
                <a:ext uri="{FF2B5EF4-FFF2-40B4-BE49-F238E27FC236}">
                  <a16:creationId xmlns:a16="http://schemas.microsoft.com/office/drawing/2014/main" id="{79C02AFC-E3D6-AF93-32B5-7DD35FDE4AE9}"/>
                </a:ext>
              </a:extLst>
            </p:cNvPr>
            <p:cNvSpPr>
              <a:spLocks noChangeShapeType="1"/>
            </p:cNvSpPr>
            <p:nvPr/>
          </p:nvSpPr>
          <p:spPr bwMode="auto">
            <a:xfrm flipH="1">
              <a:off x="2207" y="1186"/>
              <a:ext cx="3"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61" name="Line 1398">
              <a:extLst>
                <a:ext uri="{FF2B5EF4-FFF2-40B4-BE49-F238E27FC236}">
                  <a16:creationId xmlns:a16="http://schemas.microsoft.com/office/drawing/2014/main" id="{3CE9FE35-86EA-5ACA-0125-69D6DAA34210}"/>
                </a:ext>
              </a:extLst>
            </p:cNvPr>
            <p:cNvSpPr>
              <a:spLocks noChangeShapeType="1"/>
            </p:cNvSpPr>
            <p:nvPr/>
          </p:nvSpPr>
          <p:spPr bwMode="auto">
            <a:xfrm>
              <a:off x="2312" y="1186"/>
              <a:ext cx="7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62" name="Line 1399">
              <a:extLst>
                <a:ext uri="{FF2B5EF4-FFF2-40B4-BE49-F238E27FC236}">
                  <a16:creationId xmlns:a16="http://schemas.microsoft.com/office/drawing/2014/main" id="{717193CC-18B6-A2B2-6FD1-9D2C238F4C6B}"/>
                </a:ext>
              </a:extLst>
            </p:cNvPr>
            <p:cNvSpPr>
              <a:spLocks noChangeShapeType="1"/>
            </p:cNvSpPr>
            <p:nvPr/>
          </p:nvSpPr>
          <p:spPr bwMode="auto">
            <a:xfrm flipV="1">
              <a:off x="2828" y="1100"/>
              <a:ext cx="0" cy="2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63" name="Line 1400">
              <a:extLst>
                <a:ext uri="{FF2B5EF4-FFF2-40B4-BE49-F238E27FC236}">
                  <a16:creationId xmlns:a16="http://schemas.microsoft.com/office/drawing/2014/main" id="{B033979B-CDE4-DB4C-A6FF-AF5F84EA5B46}"/>
                </a:ext>
              </a:extLst>
            </p:cNvPr>
            <p:cNvSpPr>
              <a:spLocks noChangeShapeType="1"/>
            </p:cNvSpPr>
            <p:nvPr/>
          </p:nvSpPr>
          <p:spPr bwMode="auto">
            <a:xfrm flipV="1">
              <a:off x="2813" y="1100"/>
              <a:ext cx="0" cy="2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64" name="Line 1401">
              <a:extLst>
                <a:ext uri="{FF2B5EF4-FFF2-40B4-BE49-F238E27FC236}">
                  <a16:creationId xmlns:a16="http://schemas.microsoft.com/office/drawing/2014/main" id="{17AB0D5A-DA5D-61A8-62E3-E4B5FA30A8D0}"/>
                </a:ext>
              </a:extLst>
            </p:cNvPr>
            <p:cNvSpPr>
              <a:spLocks noChangeShapeType="1"/>
            </p:cNvSpPr>
            <p:nvPr/>
          </p:nvSpPr>
          <p:spPr bwMode="auto">
            <a:xfrm flipV="1">
              <a:off x="2607" y="1224"/>
              <a:ext cx="0" cy="6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65" name="Freeform 1406">
              <a:extLst>
                <a:ext uri="{FF2B5EF4-FFF2-40B4-BE49-F238E27FC236}">
                  <a16:creationId xmlns:a16="http://schemas.microsoft.com/office/drawing/2014/main" id="{0FEEBFC8-684B-EA7A-A142-C2BEC9A33321}"/>
                </a:ext>
              </a:extLst>
            </p:cNvPr>
            <p:cNvSpPr>
              <a:spLocks/>
            </p:cNvSpPr>
            <p:nvPr/>
          </p:nvSpPr>
          <p:spPr bwMode="auto">
            <a:xfrm>
              <a:off x="2578" y="1224"/>
              <a:ext cx="17" cy="18"/>
            </a:xfrm>
            <a:custGeom>
              <a:avLst/>
              <a:gdLst>
                <a:gd name="T0" fmla="*/ 0 w 17"/>
                <a:gd name="T1" fmla="*/ 17 h 18"/>
                <a:gd name="T2" fmla="*/ 16 w 17"/>
                <a:gd name="T3" fmla="*/ 8 h 18"/>
                <a:gd name="T4" fmla="*/ 0 w 17"/>
                <a:gd name="T5" fmla="*/ 0 h 18"/>
                <a:gd name="T6" fmla="*/ 0 60000 65536"/>
                <a:gd name="T7" fmla="*/ 0 60000 65536"/>
                <a:gd name="T8" fmla="*/ 0 60000 65536"/>
                <a:gd name="T9" fmla="*/ 0 w 17"/>
                <a:gd name="T10" fmla="*/ 0 h 18"/>
                <a:gd name="T11" fmla="*/ 17 w 17"/>
                <a:gd name="T12" fmla="*/ 18 h 18"/>
              </a:gdLst>
              <a:ahLst/>
              <a:cxnLst>
                <a:cxn ang="T6">
                  <a:pos x="T0" y="T1"/>
                </a:cxn>
                <a:cxn ang="T7">
                  <a:pos x="T2" y="T3"/>
                </a:cxn>
                <a:cxn ang="T8">
                  <a:pos x="T4" y="T5"/>
                </a:cxn>
              </a:cxnLst>
              <a:rect l="T9" t="T10" r="T11" b="T12"/>
              <a:pathLst>
                <a:path w="17" h="18">
                  <a:moveTo>
                    <a:pt x="0" y="17"/>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66" name="Freeform 1407">
              <a:extLst>
                <a:ext uri="{FF2B5EF4-FFF2-40B4-BE49-F238E27FC236}">
                  <a16:creationId xmlns:a16="http://schemas.microsoft.com/office/drawing/2014/main" id="{B693013C-89EB-EFFD-7DC2-A8D18C56FA06}"/>
                </a:ext>
              </a:extLst>
            </p:cNvPr>
            <p:cNvSpPr>
              <a:spLocks/>
            </p:cNvSpPr>
            <p:nvPr/>
          </p:nvSpPr>
          <p:spPr bwMode="auto">
            <a:xfrm>
              <a:off x="2550" y="1224"/>
              <a:ext cx="17" cy="18"/>
            </a:xfrm>
            <a:custGeom>
              <a:avLst/>
              <a:gdLst>
                <a:gd name="T0" fmla="*/ 16 w 17"/>
                <a:gd name="T1" fmla="*/ 0 h 18"/>
                <a:gd name="T2" fmla="*/ 0 w 17"/>
                <a:gd name="T3" fmla="*/ 8 h 18"/>
                <a:gd name="T4" fmla="*/ 16 w 17"/>
                <a:gd name="T5" fmla="*/ 17 h 18"/>
                <a:gd name="T6" fmla="*/ 0 60000 65536"/>
                <a:gd name="T7" fmla="*/ 0 60000 65536"/>
                <a:gd name="T8" fmla="*/ 0 60000 65536"/>
                <a:gd name="T9" fmla="*/ 0 w 17"/>
                <a:gd name="T10" fmla="*/ 0 h 18"/>
                <a:gd name="T11" fmla="*/ 17 w 17"/>
                <a:gd name="T12" fmla="*/ 18 h 18"/>
              </a:gdLst>
              <a:ahLst/>
              <a:cxnLst>
                <a:cxn ang="T6">
                  <a:pos x="T0" y="T1"/>
                </a:cxn>
                <a:cxn ang="T7">
                  <a:pos x="T2" y="T3"/>
                </a:cxn>
                <a:cxn ang="T8">
                  <a:pos x="T4" y="T5"/>
                </a:cxn>
              </a:cxnLst>
              <a:rect l="T9" t="T10" r="T11" b="T12"/>
              <a:pathLst>
                <a:path w="17" h="18">
                  <a:moveTo>
                    <a:pt x="16" y="0"/>
                  </a:moveTo>
                  <a:lnTo>
                    <a:pt x="0" y="8"/>
                  </a:lnTo>
                  <a:lnTo>
                    <a:pt x="16" y="17"/>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67" name="Freeform 1408">
              <a:extLst>
                <a:ext uri="{FF2B5EF4-FFF2-40B4-BE49-F238E27FC236}">
                  <a16:creationId xmlns:a16="http://schemas.microsoft.com/office/drawing/2014/main" id="{F7FC46EB-48FE-C5EC-7212-DDB10819B3A0}"/>
                </a:ext>
              </a:extLst>
            </p:cNvPr>
            <p:cNvSpPr>
              <a:spLocks/>
            </p:cNvSpPr>
            <p:nvPr/>
          </p:nvSpPr>
          <p:spPr bwMode="auto">
            <a:xfrm>
              <a:off x="2628" y="1224"/>
              <a:ext cx="17" cy="18"/>
            </a:xfrm>
            <a:custGeom>
              <a:avLst/>
              <a:gdLst>
                <a:gd name="T0" fmla="*/ 0 w 17"/>
                <a:gd name="T1" fmla="*/ 17 h 18"/>
                <a:gd name="T2" fmla="*/ 16 w 17"/>
                <a:gd name="T3" fmla="*/ 8 h 18"/>
                <a:gd name="T4" fmla="*/ 0 w 17"/>
                <a:gd name="T5" fmla="*/ 0 h 18"/>
                <a:gd name="T6" fmla="*/ 0 60000 65536"/>
                <a:gd name="T7" fmla="*/ 0 60000 65536"/>
                <a:gd name="T8" fmla="*/ 0 60000 65536"/>
                <a:gd name="T9" fmla="*/ 0 w 17"/>
                <a:gd name="T10" fmla="*/ 0 h 18"/>
                <a:gd name="T11" fmla="*/ 17 w 17"/>
                <a:gd name="T12" fmla="*/ 18 h 18"/>
              </a:gdLst>
              <a:ahLst/>
              <a:cxnLst>
                <a:cxn ang="T6">
                  <a:pos x="T0" y="T1"/>
                </a:cxn>
                <a:cxn ang="T7">
                  <a:pos x="T2" y="T3"/>
                </a:cxn>
                <a:cxn ang="T8">
                  <a:pos x="T4" y="T5"/>
                </a:cxn>
              </a:cxnLst>
              <a:rect l="T9" t="T10" r="T11" b="T12"/>
              <a:pathLst>
                <a:path w="17" h="18">
                  <a:moveTo>
                    <a:pt x="0" y="17"/>
                  </a:moveTo>
                  <a:lnTo>
                    <a:pt x="16" y="8"/>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68" name="Line 1405">
              <a:extLst>
                <a:ext uri="{FF2B5EF4-FFF2-40B4-BE49-F238E27FC236}">
                  <a16:creationId xmlns:a16="http://schemas.microsoft.com/office/drawing/2014/main" id="{84117D95-F199-14BF-4A21-606DF28CB7BE}"/>
                </a:ext>
              </a:extLst>
            </p:cNvPr>
            <p:cNvSpPr>
              <a:spLocks noChangeShapeType="1"/>
            </p:cNvSpPr>
            <p:nvPr/>
          </p:nvSpPr>
          <p:spPr bwMode="auto">
            <a:xfrm>
              <a:off x="2550" y="1186"/>
              <a:ext cx="0" cy="8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69" name="Line 1406">
              <a:extLst>
                <a:ext uri="{FF2B5EF4-FFF2-40B4-BE49-F238E27FC236}">
                  <a16:creationId xmlns:a16="http://schemas.microsoft.com/office/drawing/2014/main" id="{F86E6B11-F5D8-6708-7A4B-526E8643A088}"/>
                </a:ext>
              </a:extLst>
            </p:cNvPr>
            <p:cNvSpPr>
              <a:spLocks noChangeShapeType="1"/>
            </p:cNvSpPr>
            <p:nvPr/>
          </p:nvSpPr>
          <p:spPr bwMode="auto">
            <a:xfrm flipV="1">
              <a:off x="2476" y="1151"/>
              <a:ext cx="0" cy="8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0" name="Line 1407">
              <a:extLst>
                <a:ext uri="{FF2B5EF4-FFF2-40B4-BE49-F238E27FC236}">
                  <a16:creationId xmlns:a16="http://schemas.microsoft.com/office/drawing/2014/main" id="{3F00F7FA-8FD4-FDA6-5016-F27ADB1E0C28}"/>
                </a:ext>
              </a:extLst>
            </p:cNvPr>
            <p:cNvSpPr>
              <a:spLocks noChangeShapeType="1"/>
            </p:cNvSpPr>
            <p:nvPr/>
          </p:nvSpPr>
          <p:spPr bwMode="auto">
            <a:xfrm flipV="1">
              <a:off x="2566" y="1371"/>
              <a:ext cx="4"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1" name="Line 1408">
              <a:extLst>
                <a:ext uri="{FF2B5EF4-FFF2-40B4-BE49-F238E27FC236}">
                  <a16:creationId xmlns:a16="http://schemas.microsoft.com/office/drawing/2014/main" id="{42B67678-6160-F3CD-B450-953F315EB881}"/>
                </a:ext>
              </a:extLst>
            </p:cNvPr>
            <p:cNvSpPr>
              <a:spLocks noChangeShapeType="1"/>
            </p:cNvSpPr>
            <p:nvPr/>
          </p:nvSpPr>
          <p:spPr bwMode="auto">
            <a:xfrm>
              <a:off x="2573" y="1375"/>
              <a:ext cx="2"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2" name="Line 1409">
              <a:extLst>
                <a:ext uri="{FF2B5EF4-FFF2-40B4-BE49-F238E27FC236}">
                  <a16:creationId xmlns:a16="http://schemas.microsoft.com/office/drawing/2014/main" id="{A9ACB0B9-8E38-8A61-C1A2-67D1C8A787D2}"/>
                </a:ext>
              </a:extLst>
            </p:cNvPr>
            <p:cNvSpPr>
              <a:spLocks noChangeShapeType="1"/>
            </p:cNvSpPr>
            <p:nvPr/>
          </p:nvSpPr>
          <p:spPr bwMode="auto">
            <a:xfrm flipH="1" flipV="1">
              <a:off x="2476" y="1372"/>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3" name="Line 1410">
              <a:extLst>
                <a:ext uri="{FF2B5EF4-FFF2-40B4-BE49-F238E27FC236}">
                  <a16:creationId xmlns:a16="http://schemas.microsoft.com/office/drawing/2014/main" id="{F64BEA7A-8173-5824-AAC9-6D4E4E80DAA8}"/>
                </a:ext>
              </a:extLst>
            </p:cNvPr>
            <p:cNvSpPr>
              <a:spLocks noChangeShapeType="1"/>
            </p:cNvSpPr>
            <p:nvPr/>
          </p:nvSpPr>
          <p:spPr bwMode="auto">
            <a:xfrm>
              <a:off x="2476" y="1375"/>
              <a:ext cx="17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4" name="Freeform 1415">
              <a:extLst>
                <a:ext uri="{FF2B5EF4-FFF2-40B4-BE49-F238E27FC236}">
                  <a16:creationId xmlns:a16="http://schemas.microsoft.com/office/drawing/2014/main" id="{475DDD0A-A5D1-FD9C-EF58-FAEFDED5BA14}"/>
                </a:ext>
              </a:extLst>
            </p:cNvPr>
            <p:cNvSpPr>
              <a:spLocks/>
            </p:cNvSpPr>
            <p:nvPr/>
          </p:nvSpPr>
          <p:spPr bwMode="auto">
            <a:xfrm>
              <a:off x="2657" y="1371"/>
              <a:ext cx="18" cy="1"/>
            </a:xfrm>
            <a:custGeom>
              <a:avLst/>
              <a:gdLst>
                <a:gd name="T0" fmla="*/ 0 w 18"/>
                <a:gd name="T1" fmla="*/ 0 h 1"/>
                <a:gd name="T2" fmla="*/ 11 w 18"/>
                <a:gd name="T3" fmla="*/ 0 h 1"/>
                <a:gd name="T4" fmla="*/ 15 w 18"/>
                <a:gd name="T5" fmla="*/ 0 h 1"/>
                <a:gd name="T6" fmla="*/ 17 w 18"/>
                <a:gd name="T7" fmla="*/ 0 h 1"/>
                <a:gd name="T8" fmla="*/ 0 60000 65536"/>
                <a:gd name="T9" fmla="*/ 0 60000 65536"/>
                <a:gd name="T10" fmla="*/ 0 60000 65536"/>
                <a:gd name="T11" fmla="*/ 0 60000 65536"/>
                <a:gd name="T12" fmla="*/ 0 w 18"/>
                <a:gd name="T13" fmla="*/ 0 h 1"/>
                <a:gd name="T14" fmla="*/ 18 w 18"/>
                <a:gd name="T15" fmla="*/ 1 h 1"/>
              </a:gdLst>
              <a:ahLst/>
              <a:cxnLst>
                <a:cxn ang="T8">
                  <a:pos x="T0" y="T1"/>
                </a:cxn>
                <a:cxn ang="T9">
                  <a:pos x="T2" y="T3"/>
                </a:cxn>
                <a:cxn ang="T10">
                  <a:pos x="T4" y="T5"/>
                </a:cxn>
                <a:cxn ang="T11">
                  <a:pos x="T6" y="T7"/>
                </a:cxn>
              </a:cxnLst>
              <a:rect l="T12" t="T13" r="T14" b="T15"/>
              <a:pathLst>
                <a:path w="18" h="1">
                  <a:moveTo>
                    <a:pt x="0" y="0"/>
                  </a:moveTo>
                  <a:lnTo>
                    <a:pt x="11" y="0"/>
                  </a:lnTo>
                  <a:lnTo>
                    <a:pt x="15" y="0"/>
                  </a:lnTo>
                  <a:lnTo>
                    <a:pt x="17"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75" name="Line 1412">
              <a:extLst>
                <a:ext uri="{FF2B5EF4-FFF2-40B4-BE49-F238E27FC236}">
                  <a16:creationId xmlns:a16="http://schemas.microsoft.com/office/drawing/2014/main" id="{62B943E7-15EA-BB4B-AAC0-5814E9968451}"/>
                </a:ext>
              </a:extLst>
            </p:cNvPr>
            <p:cNvSpPr>
              <a:spLocks noChangeShapeType="1"/>
            </p:cNvSpPr>
            <p:nvPr/>
          </p:nvSpPr>
          <p:spPr bwMode="auto">
            <a:xfrm>
              <a:off x="2555" y="1293"/>
              <a:ext cx="2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6" name="Line 1413">
              <a:extLst>
                <a:ext uri="{FF2B5EF4-FFF2-40B4-BE49-F238E27FC236}">
                  <a16:creationId xmlns:a16="http://schemas.microsoft.com/office/drawing/2014/main" id="{E8096A3D-DE69-25AC-1B46-0D7CA5D5806B}"/>
                </a:ext>
              </a:extLst>
            </p:cNvPr>
            <p:cNvSpPr>
              <a:spLocks noChangeShapeType="1"/>
            </p:cNvSpPr>
            <p:nvPr/>
          </p:nvSpPr>
          <p:spPr bwMode="auto">
            <a:xfrm>
              <a:off x="2582" y="1232"/>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7" name="Line 1414">
              <a:extLst>
                <a:ext uri="{FF2B5EF4-FFF2-40B4-BE49-F238E27FC236}">
                  <a16:creationId xmlns:a16="http://schemas.microsoft.com/office/drawing/2014/main" id="{DB1307B5-D3D4-6C49-8994-468987BAD5E1}"/>
                </a:ext>
              </a:extLst>
            </p:cNvPr>
            <p:cNvSpPr>
              <a:spLocks noChangeShapeType="1"/>
            </p:cNvSpPr>
            <p:nvPr/>
          </p:nvSpPr>
          <p:spPr bwMode="auto">
            <a:xfrm flipH="1">
              <a:off x="2555" y="1274"/>
              <a:ext cx="2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8" name="Line 1415">
              <a:extLst>
                <a:ext uri="{FF2B5EF4-FFF2-40B4-BE49-F238E27FC236}">
                  <a16:creationId xmlns:a16="http://schemas.microsoft.com/office/drawing/2014/main" id="{57828468-3190-A7EF-0B68-A3A9DAA4A0C1}"/>
                </a:ext>
              </a:extLst>
            </p:cNvPr>
            <p:cNvSpPr>
              <a:spLocks noChangeShapeType="1"/>
            </p:cNvSpPr>
            <p:nvPr/>
          </p:nvSpPr>
          <p:spPr bwMode="auto">
            <a:xfrm flipH="1">
              <a:off x="2555" y="1241"/>
              <a:ext cx="2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79" name="Line 1416">
              <a:extLst>
                <a:ext uri="{FF2B5EF4-FFF2-40B4-BE49-F238E27FC236}">
                  <a16:creationId xmlns:a16="http://schemas.microsoft.com/office/drawing/2014/main" id="{CD2AD9DE-B282-3F9E-C978-0472E34D8531}"/>
                </a:ext>
              </a:extLst>
            </p:cNvPr>
            <p:cNvSpPr>
              <a:spLocks noChangeShapeType="1"/>
            </p:cNvSpPr>
            <p:nvPr/>
          </p:nvSpPr>
          <p:spPr bwMode="auto">
            <a:xfrm>
              <a:off x="2582" y="1238"/>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0" name="Line 1417">
              <a:extLst>
                <a:ext uri="{FF2B5EF4-FFF2-40B4-BE49-F238E27FC236}">
                  <a16:creationId xmlns:a16="http://schemas.microsoft.com/office/drawing/2014/main" id="{BD291C15-EB2C-294D-E140-6A538BBB86C7}"/>
                </a:ext>
              </a:extLst>
            </p:cNvPr>
            <p:cNvSpPr>
              <a:spLocks noChangeShapeType="1"/>
            </p:cNvSpPr>
            <p:nvPr/>
          </p:nvSpPr>
          <p:spPr bwMode="auto">
            <a:xfrm>
              <a:off x="2582" y="1277"/>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1" name="Line 1418">
              <a:extLst>
                <a:ext uri="{FF2B5EF4-FFF2-40B4-BE49-F238E27FC236}">
                  <a16:creationId xmlns:a16="http://schemas.microsoft.com/office/drawing/2014/main" id="{93DB1D8F-4C82-091B-6E2C-7EEF012FBD18}"/>
                </a:ext>
              </a:extLst>
            </p:cNvPr>
            <p:cNvSpPr>
              <a:spLocks noChangeShapeType="1"/>
            </p:cNvSpPr>
            <p:nvPr/>
          </p:nvSpPr>
          <p:spPr bwMode="auto">
            <a:xfrm>
              <a:off x="2604" y="1276"/>
              <a:ext cx="3" cy="1"/>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2" name="Line 1419">
              <a:extLst>
                <a:ext uri="{FF2B5EF4-FFF2-40B4-BE49-F238E27FC236}">
                  <a16:creationId xmlns:a16="http://schemas.microsoft.com/office/drawing/2014/main" id="{A3683638-F935-0354-D088-ABFB827C2B55}"/>
                </a:ext>
              </a:extLst>
            </p:cNvPr>
            <p:cNvSpPr>
              <a:spLocks noChangeShapeType="1"/>
            </p:cNvSpPr>
            <p:nvPr/>
          </p:nvSpPr>
          <p:spPr bwMode="auto">
            <a:xfrm flipV="1">
              <a:off x="2604" y="1238"/>
              <a:ext cx="3" cy="3"/>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3" name="Line 1420">
              <a:extLst>
                <a:ext uri="{FF2B5EF4-FFF2-40B4-BE49-F238E27FC236}">
                  <a16:creationId xmlns:a16="http://schemas.microsoft.com/office/drawing/2014/main" id="{C9BCBBED-C4A4-36D9-DBD7-61783AC5E38D}"/>
                </a:ext>
              </a:extLst>
            </p:cNvPr>
            <p:cNvSpPr>
              <a:spLocks noChangeShapeType="1"/>
            </p:cNvSpPr>
            <p:nvPr/>
          </p:nvSpPr>
          <p:spPr bwMode="auto">
            <a:xfrm>
              <a:off x="2604" y="1238"/>
              <a:ext cx="0"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4" name="Line 1421">
              <a:extLst>
                <a:ext uri="{FF2B5EF4-FFF2-40B4-BE49-F238E27FC236}">
                  <a16:creationId xmlns:a16="http://schemas.microsoft.com/office/drawing/2014/main" id="{EB5E8758-D314-A226-FF97-11D4E60D1763}"/>
                </a:ext>
              </a:extLst>
            </p:cNvPr>
            <p:cNvSpPr>
              <a:spLocks noChangeShapeType="1"/>
            </p:cNvSpPr>
            <p:nvPr/>
          </p:nvSpPr>
          <p:spPr bwMode="auto">
            <a:xfrm>
              <a:off x="2607" y="1293"/>
              <a:ext cx="2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5" name="Line 1422">
              <a:extLst>
                <a:ext uri="{FF2B5EF4-FFF2-40B4-BE49-F238E27FC236}">
                  <a16:creationId xmlns:a16="http://schemas.microsoft.com/office/drawing/2014/main" id="{4B508454-A854-35E9-EE2D-F0670512DDA7}"/>
                </a:ext>
              </a:extLst>
            </p:cNvPr>
            <p:cNvSpPr>
              <a:spLocks noChangeShapeType="1"/>
            </p:cNvSpPr>
            <p:nvPr/>
          </p:nvSpPr>
          <p:spPr bwMode="auto">
            <a:xfrm flipV="1">
              <a:off x="2633" y="1232"/>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6" name="Line 1423">
              <a:extLst>
                <a:ext uri="{FF2B5EF4-FFF2-40B4-BE49-F238E27FC236}">
                  <a16:creationId xmlns:a16="http://schemas.microsoft.com/office/drawing/2014/main" id="{EA24A24A-6E3E-D132-686A-29385F8BCEE2}"/>
                </a:ext>
              </a:extLst>
            </p:cNvPr>
            <p:cNvSpPr>
              <a:spLocks noChangeShapeType="1"/>
            </p:cNvSpPr>
            <p:nvPr/>
          </p:nvSpPr>
          <p:spPr bwMode="auto">
            <a:xfrm flipH="1">
              <a:off x="2607" y="1241"/>
              <a:ext cx="2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7" name="Line 1424">
              <a:extLst>
                <a:ext uri="{FF2B5EF4-FFF2-40B4-BE49-F238E27FC236}">
                  <a16:creationId xmlns:a16="http://schemas.microsoft.com/office/drawing/2014/main" id="{CA3F409B-2163-FC02-8EBB-044A14AA59BB}"/>
                </a:ext>
              </a:extLst>
            </p:cNvPr>
            <p:cNvSpPr>
              <a:spLocks noChangeShapeType="1"/>
            </p:cNvSpPr>
            <p:nvPr/>
          </p:nvSpPr>
          <p:spPr bwMode="auto">
            <a:xfrm flipH="1">
              <a:off x="2607" y="1274"/>
              <a:ext cx="2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8" name="Line 1425">
              <a:extLst>
                <a:ext uri="{FF2B5EF4-FFF2-40B4-BE49-F238E27FC236}">
                  <a16:creationId xmlns:a16="http://schemas.microsoft.com/office/drawing/2014/main" id="{9C074FCD-70D1-8024-E38F-C13BE68517E5}"/>
                </a:ext>
              </a:extLst>
            </p:cNvPr>
            <p:cNvSpPr>
              <a:spLocks noChangeShapeType="1"/>
            </p:cNvSpPr>
            <p:nvPr/>
          </p:nvSpPr>
          <p:spPr bwMode="auto">
            <a:xfrm>
              <a:off x="2550" y="1351"/>
              <a:ext cx="25"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89" name="Line 1426">
              <a:extLst>
                <a:ext uri="{FF2B5EF4-FFF2-40B4-BE49-F238E27FC236}">
                  <a16:creationId xmlns:a16="http://schemas.microsoft.com/office/drawing/2014/main" id="{E0F0539F-EB5C-B05B-78D2-886075AADF2D}"/>
                </a:ext>
              </a:extLst>
            </p:cNvPr>
            <p:cNvSpPr>
              <a:spLocks noChangeShapeType="1"/>
            </p:cNvSpPr>
            <p:nvPr/>
          </p:nvSpPr>
          <p:spPr bwMode="auto">
            <a:xfrm flipV="1">
              <a:off x="2578" y="1241"/>
              <a:ext cx="0" cy="3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90" name="Freeform 1431">
              <a:extLst>
                <a:ext uri="{FF2B5EF4-FFF2-40B4-BE49-F238E27FC236}">
                  <a16:creationId xmlns:a16="http://schemas.microsoft.com/office/drawing/2014/main" id="{0171AB42-B411-1841-4D9E-7B5701B12BBC}"/>
                </a:ext>
              </a:extLst>
            </p:cNvPr>
            <p:cNvSpPr>
              <a:spLocks/>
            </p:cNvSpPr>
            <p:nvPr/>
          </p:nvSpPr>
          <p:spPr bwMode="auto">
            <a:xfrm>
              <a:off x="2578" y="1274"/>
              <a:ext cx="17" cy="20"/>
            </a:xfrm>
            <a:custGeom>
              <a:avLst/>
              <a:gdLst>
                <a:gd name="T0" fmla="*/ 0 w 17"/>
                <a:gd name="T1" fmla="*/ 19 h 20"/>
                <a:gd name="T2" fmla="*/ 16 w 17"/>
                <a:gd name="T3" fmla="*/ 9 h 20"/>
                <a:gd name="T4" fmla="*/ 0 w 17"/>
                <a:gd name="T5" fmla="*/ 0 h 20"/>
                <a:gd name="T6" fmla="*/ 0 60000 65536"/>
                <a:gd name="T7" fmla="*/ 0 60000 65536"/>
                <a:gd name="T8" fmla="*/ 0 60000 65536"/>
                <a:gd name="T9" fmla="*/ 0 w 17"/>
                <a:gd name="T10" fmla="*/ 0 h 20"/>
                <a:gd name="T11" fmla="*/ 17 w 17"/>
                <a:gd name="T12" fmla="*/ 20 h 20"/>
              </a:gdLst>
              <a:ahLst/>
              <a:cxnLst>
                <a:cxn ang="T6">
                  <a:pos x="T0" y="T1"/>
                </a:cxn>
                <a:cxn ang="T7">
                  <a:pos x="T2" y="T3"/>
                </a:cxn>
                <a:cxn ang="T8">
                  <a:pos x="T4" y="T5"/>
                </a:cxn>
              </a:cxnLst>
              <a:rect l="T9" t="T10" r="T11" b="T12"/>
              <a:pathLst>
                <a:path w="17" h="20">
                  <a:moveTo>
                    <a:pt x="0" y="19"/>
                  </a:moveTo>
                  <a:lnTo>
                    <a:pt x="16" y="9"/>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91" name="Freeform 1432">
              <a:extLst>
                <a:ext uri="{FF2B5EF4-FFF2-40B4-BE49-F238E27FC236}">
                  <a16:creationId xmlns:a16="http://schemas.microsoft.com/office/drawing/2014/main" id="{32BEF7AF-1A63-D854-48AD-E509A50B3429}"/>
                </a:ext>
              </a:extLst>
            </p:cNvPr>
            <p:cNvSpPr>
              <a:spLocks/>
            </p:cNvSpPr>
            <p:nvPr/>
          </p:nvSpPr>
          <p:spPr bwMode="auto">
            <a:xfrm>
              <a:off x="2550" y="1241"/>
              <a:ext cx="17" cy="53"/>
            </a:xfrm>
            <a:custGeom>
              <a:avLst/>
              <a:gdLst>
                <a:gd name="T0" fmla="*/ 16 w 17"/>
                <a:gd name="T1" fmla="*/ 0 h 53"/>
                <a:gd name="T2" fmla="*/ 16 w 17"/>
                <a:gd name="T3" fmla="*/ 33 h 53"/>
                <a:gd name="T4" fmla="*/ 0 w 17"/>
                <a:gd name="T5" fmla="*/ 42 h 53"/>
                <a:gd name="T6" fmla="*/ 16 w 17"/>
                <a:gd name="T7" fmla="*/ 52 h 53"/>
                <a:gd name="T8" fmla="*/ 0 60000 65536"/>
                <a:gd name="T9" fmla="*/ 0 60000 65536"/>
                <a:gd name="T10" fmla="*/ 0 60000 65536"/>
                <a:gd name="T11" fmla="*/ 0 60000 65536"/>
                <a:gd name="T12" fmla="*/ 0 w 17"/>
                <a:gd name="T13" fmla="*/ 0 h 53"/>
                <a:gd name="T14" fmla="*/ 17 w 17"/>
                <a:gd name="T15" fmla="*/ 53 h 53"/>
              </a:gdLst>
              <a:ahLst/>
              <a:cxnLst>
                <a:cxn ang="T8">
                  <a:pos x="T0" y="T1"/>
                </a:cxn>
                <a:cxn ang="T9">
                  <a:pos x="T2" y="T3"/>
                </a:cxn>
                <a:cxn ang="T10">
                  <a:pos x="T4" y="T5"/>
                </a:cxn>
                <a:cxn ang="T11">
                  <a:pos x="T6" y="T7"/>
                </a:cxn>
              </a:cxnLst>
              <a:rect l="T12" t="T13" r="T14" b="T15"/>
              <a:pathLst>
                <a:path w="17" h="53">
                  <a:moveTo>
                    <a:pt x="16" y="0"/>
                  </a:moveTo>
                  <a:lnTo>
                    <a:pt x="16" y="33"/>
                  </a:lnTo>
                  <a:lnTo>
                    <a:pt x="0" y="42"/>
                  </a:lnTo>
                  <a:lnTo>
                    <a:pt x="16" y="5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92" name="Freeform 1433">
              <a:extLst>
                <a:ext uri="{FF2B5EF4-FFF2-40B4-BE49-F238E27FC236}">
                  <a16:creationId xmlns:a16="http://schemas.microsoft.com/office/drawing/2014/main" id="{69741D33-02B1-0750-833A-A2A204CDCCC4}"/>
                </a:ext>
              </a:extLst>
            </p:cNvPr>
            <p:cNvSpPr>
              <a:spLocks/>
            </p:cNvSpPr>
            <p:nvPr/>
          </p:nvSpPr>
          <p:spPr bwMode="auto">
            <a:xfrm>
              <a:off x="2628" y="1241"/>
              <a:ext cx="17" cy="53"/>
            </a:xfrm>
            <a:custGeom>
              <a:avLst/>
              <a:gdLst>
                <a:gd name="T0" fmla="*/ 0 w 17"/>
                <a:gd name="T1" fmla="*/ 52 h 53"/>
                <a:gd name="T2" fmla="*/ 16 w 17"/>
                <a:gd name="T3" fmla="*/ 42 h 53"/>
                <a:gd name="T4" fmla="*/ 0 w 17"/>
                <a:gd name="T5" fmla="*/ 33 h 53"/>
                <a:gd name="T6" fmla="*/ 0 w 17"/>
                <a:gd name="T7" fmla="*/ 0 h 53"/>
                <a:gd name="T8" fmla="*/ 0 60000 65536"/>
                <a:gd name="T9" fmla="*/ 0 60000 65536"/>
                <a:gd name="T10" fmla="*/ 0 60000 65536"/>
                <a:gd name="T11" fmla="*/ 0 60000 65536"/>
                <a:gd name="T12" fmla="*/ 0 w 17"/>
                <a:gd name="T13" fmla="*/ 0 h 53"/>
                <a:gd name="T14" fmla="*/ 17 w 17"/>
                <a:gd name="T15" fmla="*/ 53 h 53"/>
              </a:gdLst>
              <a:ahLst/>
              <a:cxnLst>
                <a:cxn ang="T8">
                  <a:pos x="T0" y="T1"/>
                </a:cxn>
                <a:cxn ang="T9">
                  <a:pos x="T2" y="T3"/>
                </a:cxn>
                <a:cxn ang="T10">
                  <a:pos x="T4" y="T5"/>
                </a:cxn>
                <a:cxn ang="T11">
                  <a:pos x="T6" y="T7"/>
                </a:cxn>
              </a:cxnLst>
              <a:rect l="T12" t="T13" r="T14" b="T15"/>
              <a:pathLst>
                <a:path w="17" h="53">
                  <a:moveTo>
                    <a:pt x="0" y="52"/>
                  </a:moveTo>
                  <a:lnTo>
                    <a:pt x="16" y="42"/>
                  </a:lnTo>
                  <a:lnTo>
                    <a:pt x="0" y="33"/>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7993" name="Line 1430">
              <a:extLst>
                <a:ext uri="{FF2B5EF4-FFF2-40B4-BE49-F238E27FC236}">
                  <a16:creationId xmlns:a16="http://schemas.microsoft.com/office/drawing/2014/main" id="{4C90BF74-2E39-A304-FF1B-AC43E0ACAAE8}"/>
                </a:ext>
              </a:extLst>
            </p:cNvPr>
            <p:cNvSpPr>
              <a:spLocks noChangeShapeType="1"/>
            </p:cNvSpPr>
            <p:nvPr/>
          </p:nvSpPr>
          <p:spPr bwMode="auto">
            <a:xfrm>
              <a:off x="2801" y="1313"/>
              <a:ext cx="2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94" name="Freeform 1435">
              <a:extLst>
                <a:ext uri="{FF2B5EF4-FFF2-40B4-BE49-F238E27FC236}">
                  <a16:creationId xmlns:a16="http://schemas.microsoft.com/office/drawing/2014/main" id="{C911A73C-3703-C722-1542-47EAC4C90692}"/>
                </a:ext>
              </a:extLst>
            </p:cNvPr>
            <p:cNvSpPr>
              <a:spLocks/>
            </p:cNvSpPr>
            <p:nvPr/>
          </p:nvSpPr>
          <p:spPr bwMode="auto">
            <a:xfrm>
              <a:off x="2792" y="1366"/>
              <a:ext cx="17" cy="17"/>
            </a:xfrm>
            <a:custGeom>
              <a:avLst/>
              <a:gdLst>
                <a:gd name="T0" fmla="*/ 16 w 17"/>
                <a:gd name="T1" fmla="*/ 0 h 17"/>
                <a:gd name="T2" fmla="*/ 0 w 17"/>
                <a:gd name="T3" fmla="*/ 16 h 17"/>
                <a:gd name="T4" fmla="*/ 16 w 17"/>
                <a:gd name="T5" fmla="*/ 16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16" y="16"/>
                  </a:lnTo>
                  <a:lnTo>
                    <a:pt x="16" y="0"/>
                  </a:lnTo>
                </a:path>
              </a:pathLst>
            </a:custGeom>
            <a:solidFill>
              <a:srgbClr val="000000"/>
            </a:solidFill>
            <a:ln w="12700" cap="rnd">
              <a:solidFill>
                <a:srgbClr val="000000"/>
              </a:solidFill>
              <a:round/>
              <a:headEnd/>
              <a:tailEnd/>
            </a:ln>
          </p:spPr>
          <p:txBody>
            <a:bodyPr/>
            <a:lstStyle/>
            <a:p>
              <a:endParaRPr lang="en-SE"/>
            </a:p>
          </p:txBody>
        </p:sp>
        <p:sp>
          <p:nvSpPr>
            <p:cNvPr id="67995" name="Line 1432">
              <a:extLst>
                <a:ext uri="{FF2B5EF4-FFF2-40B4-BE49-F238E27FC236}">
                  <a16:creationId xmlns:a16="http://schemas.microsoft.com/office/drawing/2014/main" id="{E7207C7C-43CA-C1A3-0D23-D425CF5862C1}"/>
                </a:ext>
              </a:extLst>
            </p:cNvPr>
            <p:cNvSpPr>
              <a:spLocks noChangeShapeType="1"/>
            </p:cNvSpPr>
            <p:nvPr/>
          </p:nvSpPr>
          <p:spPr bwMode="auto">
            <a:xfrm flipV="1">
              <a:off x="2814" y="1313"/>
              <a:ext cx="0" cy="6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96" name="Line 1433">
              <a:extLst>
                <a:ext uri="{FF2B5EF4-FFF2-40B4-BE49-F238E27FC236}">
                  <a16:creationId xmlns:a16="http://schemas.microsoft.com/office/drawing/2014/main" id="{C5883436-D7EC-C0DD-CE5A-438E82DCCC5C}"/>
                </a:ext>
              </a:extLst>
            </p:cNvPr>
            <p:cNvSpPr>
              <a:spLocks noChangeShapeType="1"/>
            </p:cNvSpPr>
            <p:nvPr/>
          </p:nvSpPr>
          <p:spPr bwMode="auto">
            <a:xfrm>
              <a:off x="2801" y="1313"/>
              <a:ext cx="0" cy="6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97" name="Line 1434">
              <a:extLst>
                <a:ext uri="{FF2B5EF4-FFF2-40B4-BE49-F238E27FC236}">
                  <a16:creationId xmlns:a16="http://schemas.microsoft.com/office/drawing/2014/main" id="{7C2AF997-B4B3-AA5A-AA41-37F9D98160EC}"/>
                </a:ext>
              </a:extLst>
            </p:cNvPr>
            <p:cNvSpPr>
              <a:spLocks noChangeShapeType="1"/>
            </p:cNvSpPr>
            <p:nvPr/>
          </p:nvSpPr>
          <p:spPr bwMode="auto">
            <a:xfrm flipV="1">
              <a:off x="2454" y="1108"/>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98" name="Line 1435">
              <a:extLst>
                <a:ext uri="{FF2B5EF4-FFF2-40B4-BE49-F238E27FC236}">
                  <a16:creationId xmlns:a16="http://schemas.microsoft.com/office/drawing/2014/main" id="{313808DB-9EAC-DBEF-71D3-10EF95277C2B}"/>
                </a:ext>
              </a:extLst>
            </p:cNvPr>
            <p:cNvSpPr>
              <a:spLocks noChangeShapeType="1"/>
            </p:cNvSpPr>
            <p:nvPr/>
          </p:nvSpPr>
          <p:spPr bwMode="auto">
            <a:xfrm>
              <a:off x="2555" y="1224"/>
              <a:ext cx="2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7999" name="Line 1436">
              <a:extLst>
                <a:ext uri="{FF2B5EF4-FFF2-40B4-BE49-F238E27FC236}">
                  <a16:creationId xmlns:a16="http://schemas.microsoft.com/office/drawing/2014/main" id="{9E4BD28B-A4D3-D458-0F05-4600DA13280E}"/>
                </a:ext>
              </a:extLst>
            </p:cNvPr>
            <p:cNvSpPr>
              <a:spLocks noChangeShapeType="1"/>
            </p:cNvSpPr>
            <p:nvPr/>
          </p:nvSpPr>
          <p:spPr bwMode="auto">
            <a:xfrm>
              <a:off x="2607" y="1224"/>
              <a:ext cx="2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0" name="Line 1437">
              <a:extLst>
                <a:ext uri="{FF2B5EF4-FFF2-40B4-BE49-F238E27FC236}">
                  <a16:creationId xmlns:a16="http://schemas.microsoft.com/office/drawing/2014/main" id="{A7944338-CC12-8E5D-B57F-D2775F8F375C}"/>
                </a:ext>
              </a:extLst>
            </p:cNvPr>
            <p:cNvSpPr>
              <a:spLocks noChangeShapeType="1"/>
            </p:cNvSpPr>
            <p:nvPr/>
          </p:nvSpPr>
          <p:spPr bwMode="auto">
            <a:xfrm>
              <a:off x="2451" y="1108"/>
              <a:ext cx="25"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1" name="Line 1438">
              <a:extLst>
                <a:ext uri="{FF2B5EF4-FFF2-40B4-BE49-F238E27FC236}">
                  <a16:creationId xmlns:a16="http://schemas.microsoft.com/office/drawing/2014/main" id="{E9E7624E-B9AA-FE0E-FDEB-A0291435624A}"/>
                </a:ext>
              </a:extLst>
            </p:cNvPr>
            <p:cNvSpPr>
              <a:spLocks noChangeShapeType="1"/>
            </p:cNvSpPr>
            <p:nvPr/>
          </p:nvSpPr>
          <p:spPr bwMode="auto">
            <a:xfrm>
              <a:off x="2476" y="1186"/>
              <a:ext cx="0"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2" name="Line 1439">
              <a:extLst>
                <a:ext uri="{FF2B5EF4-FFF2-40B4-BE49-F238E27FC236}">
                  <a16:creationId xmlns:a16="http://schemas.microsoft.com/office/drawing/2014/main" id="{5793E60F-28AA-E2E7-2618-8E93558773F8}"/>
                </a:ext>
              </a:extLst>
            </p:cNvPr>
            <p:cNvSpPr>
              <a:spLocks noChangeShapeType="1"/>
            </p:cNvSpPr>
            <p:nvPr/>
          </p:nvSpPr>
          <p:spPr bwMode="auto">
            <a:xfrm>
              <a:off x="2801" y="1100"/>
              <a:ext cx="2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3" name="Line 1440">
              <a:extLst>
                <a:ext uri="{FF2B5EF4-FFF2-40B4-BE49-F238E27FC236}">
                  <a16:creationId xmlns:a16="http://schemas.microsoft.com/office/drawing/2014/main" id="{A40EFB21-0B52-1098-267B-62D49DBCB265}"/>
                </a:ext>
              </a:extLst>
            </p:cNvPr>
            <p:cNvSpPr>
              <a:spLocks noChangeShapeType="1"/>
            </p:cNvSpPr>
            <p:nvPr/>
          </p:nvSpPr>
          <p:spPr bwMode="auto">
            <a:xfrm flipH="1" flipV="1">
              <a:off x="3182" y="1458"/>
              <a:ext cx="5"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4" name="Line 1441">
              <a:extLst>
                <a:ext uri="{FF2B5EF4-FFF2-40B4-BE49-F238E27FC236}">
                  <a16:creationId xmlns:a16="http://schemas.microsoft.com/office/drawing/2014/main" id="{C815F989-2F4C-7B95-ABE7-6C4A71795764}"/>
                </a:ext>
              </a:extLst>
            </p:cNvPr>
            <p:cNvSpPr>
              <a:spLocks noChangeShapeType="1"/>
            </p:cNvSpPr>
            <p:nvPr/>
          </p:nvSpPr>
          <p:spPr bwMode="auto">
            <a:xfrm>
              <a:off x="3712" y="1195"/>
              <a:ext cx="0" cy="399"/>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5" name="Line 1442">
              <a:extLst>
                <a:ext uri="{FF2B5EF4-FFF2-40B4-BE49-F238E27FC236}">
                  <a16:creationId xmlns:a16="http://schemas.microsoft.com/office/drawing/2014/main" id="{BEAAF92E-A5FD-C640-DD48-F2ADC3C58EB3}"/>
                </a:ext>
              </a:extLst>
            </p:cNvPr>
            <p:cNvSpPr>
              <a:spLocks noChangeShapeType="1"/>
            </p:cNvSpPr>
            <p:nvPr/>
          </p:nvSpPr>
          <p:spPr bwMode="auto">
            <a:xfrm flipV="1">
              <a:off x="3132" y="1380"/>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6" name="Line 1443">
              <a:extLst>
                <a:ext uri="{FF2B5EF4-FFF2-40B4-BE49-F238E27FC236}">
                  <a16:creationId xmlns:a16="http://schemas.microsoft.com/office/drawing/2014/main" id="{98A5D3C3-1BA0-1770-1935-0A37ED907F17}"/>
                </a:ext>
              </a:extLst>
            </p:cNvPr>
            <p:cNvSpPr>
              <a:spLocks noChangeShapeType="1"/>
            </p:cNvSpPr>
            <p:nvPr/>
          </p:nvSpPr>
          <p:spPr bwMode="auto">
            <a:xfrm>
              <a:off x="3191" y="1380"/>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7" name="Line 1444">
              <a:extLst>
                <a:ext uri="{FF2B5EF4-FFF2-40B4-BE49-F238E27FC236}">
                  <a16:creationId xmlns:a16="http://schemas.microsoft.com/office/drawing/2014/main" id="{88DE826F-FD4B-69C2-7CD3-BEBA81A6242C}"/>
                </a:ext>
              </a:extLst>
            </p:cNvPr>
            <p:cNvSpPr>
              <a:spLocks noChangeShapeType="1"/>
            </p:cNvSpPr>
            <p:nvPr/>
          </p:nvSpPr>
          <p:spPr bwMode="auto">
            <a:xfrm>
              <a:off x="3349" y="1132"/>
              <a:ext cx="0" cy="33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8" name="Line 1445">
              <a:extLst>
                <a:ext uri="{FF2B5EF4-FFF2-40B4-BE49-F238E27FC236}">
                  <a16:creationId xmlns:a16="http://schemas.microsoft.com/office/drawing/2014/main" id="{258F0839-C95B-5CBF-219B-7B823F494341}"/>
                </a:ext>
              </a:extLst>
            </p:cNvPr>
            <p:cNvSpPr>
              <a:spLocks noChangeShapeType="1"/>
            </p:cNvSpPr>
            <p:nvPr/>
          </p:nvSpPr>
          <p:spPr bwMode="auto">
            <a:xfrm>
              <a:off x="3194" y="1375"/>
              <a:ext cx="0" cy="4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09" name="Line 1446">
              <a:extLst>
                <a:ext uri="{FF2B5EF4-FFF2-40B4-BE49-F238E27FC236}">
                  <a16:creationId xmlns:a16="http://schemas.microsoft.com/office/drawing/2014/main" id="{B8F1802D-1605-D79F-B4A3-EA215FDCDF68}"/>
                </a:ext>
              </a:extLst>
            </p:cNvPr>
            <p:cNvSpPr>
              <a:spLocks noChangeShapeType="1"/>
            </p:cNvSpPr>
            <p:nvPr/>
          </p:nvSpPr>
          <p:spPr bwMode="auto">
            <a:xfrm flipV="1">
              <a:off x="3129" y="1375"/>
              <a:ext cx="0" cy="4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0" name="Line 1447">
              <a:extLst>
                <a:ext uri="{FF2B5EF4-FFF2-40B4-BE49-F238E27FC236}">
                  <a16:creationId xmlns:a16="http://schemas.microsoft.com/office/drawing/2014/main" id="{0A968659-A92E-7503-9F7F-70082EECF880}"/>
                </a:ext>
              </a:extLst>
            </p:cNvPr>
            <p:cNvSpPr>
              <a:spLocks noChangeShapeType="1"/>
            </p:cNvSpPr>
            <p:nvPr/>
          </p:nvSpPr>
          <p:spPr bwMode="auto">
            <a:xfrm>
              <a:off x="3405" y="1195"/>
              <a:ext cx="0" cy="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1" name="Line 1448">
              <a:extLst>
                <a:ext uri="{FF2B5EF4-FFF2-40B4-BE49-F238E27FC236}">
                  <a16:creationId xmlns:a16="http://schemas.microsoft.com/office/drawing/2014/main" id="{F0BA13CB-BE7A-CD08-4411-342DA3C6F748}"/>
                </a:ext>
              </a:extLst>
            </p:cNvPr>
            <p:cNvSpPr>
              <a:spLocks noChangeShapeType="1"/>
            </p:cNvSpPr>
            <p:nvPr/>
          </p:nvSpPr>
          <p:spPr bwMode="auto">
            <a:xfrm flipH="1" flipV="1">
              <a:off x="3425" y="1575"/>
              <a:ext cx="14" cy="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2" name="Line 1449">
              <a:extLst>
                <a:ext uri="{FF2B5EF4-FFF2-40B4-BE49-F238E27FC236}">
                  <a16:creationId xmlns:a16="http://schemas.microsoft.com/office/drawing/2014/main" id="{8CEA83CC-5AC0-5629-ED6C-06B8DADA5059}"/>
                </a:ext>
              </a:extLst>
            </p:cNvPr>
            <p:cNvSpPr>
              <a:spLocks noChangeShapeType="1"/>
            </p:cNvSpPr>
            <p:nvPr/>
          </p:nvSpPr>
          <p:spPr bwMode="auto">
            <a:xfrm flipH="1" flipV="1">
              <a:off x="3425" y="1560"/>
              <a:ext cx="23"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3" name="Line 1450">
              <a:extLst>
                <a:ext uri="{FF2B5EF4-FFF2-40B4-BE49-F238E27FC236}">
                  <a16:creationId xmlns:a16="http://schemas.microsoft.com/office/drawing/2014/main" id="{59A3787A-494B-388F-090A-8E8724794E8C}"/>
                </a:ext>
              </a:extLst>
            </p:cNvPr>
            <p:cNvSpPr>
              <a:spLocks noChangeShapeType="1"/>
            </p:cNvSpPr>
            <p:nvPr/>
          </p:nvSpPr>
          <p:spPr bwMode="auto">
            <a:xfrm flipH="1">
              <a:off x="3420" y="1690"/>
              <a:ext cx="6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4" name="Line 1451">
              <a:extLst>
                <a:ext uri="{FF2B5EF4-FFF2-40B4-BE49-F238E27FC236}">
                  <a16:creationId xmlns:a16="http://schemas.microsoft.com/office/drawing/2014/main" id="{A86DAD46-8FB9-A4D7-B02E-108AC9C6D090}"/>
                </a:ext>
              </a:extLst>
            </p:cNvPr>
            <p:cNvSpPr>
              <a:spLocks noChangeShapeType="1"/>
            </p:cNvSpPr>
            <p:nvPr/>
          </p:nvSpPr>
          <p:spPr bwMode="auto">
            <a:xfrm>
              <a:off x="3420" y="1705"/>
              <a:ext cx="6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5" name="Line 1452">
              <a:extLst>
                <a:ext uri="{FF2B5EF4-FFF2-40B4-BE49-F238E27FC236}">
                  <a16:creationId xmlns:a16="http://schemas.microsoft.com/office/drawing/2014/main" id="{D6AA7569-53B0-7855-0356-166819D57C8F}"/>
                </a:ext>
              </a:extLst>
            </p:cNvPr>
            <p:cNvSpPr>
              <a:spLocks noChangeShapeType="1"/>
            </p:cNvSpPr>
            <p:nvPr/>
          </p:nvSpPr>
          <p:spPr bwMode="auto">
            <a:xfrm>
              <a:off x="3288" y="1508"/>
              <a:ext cx="0" cy="6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6" name="Line 1453">
              <a:extLst>
                <a:ext uri="{FF2B5EF4-FFF2-40B4-BE49-F238E27FC236}">
                  <a16:creationId xmlns:a16="http://schemas.microsoft.com/office/drawing/2014/main" id="{73DE8283-175C-3DB9-EE95-1ED861741D81}"/>
                </a:ext>
              </a:extLst>
            </p:cNvPr>
            <p:cNvSpPr>
              <a:spLocks noChangeShapeType="1"/>
            </p:cNvSpPr>
            <p:nvPr/>
          </p:nvSpPr>
          <p:spPr bwMode="auto">
            <a:xfrm flipH="1">
              <a:off x="3413" y="1575"/>
              <a:ext cx="1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7" name="Line 1454">
              <a:extLst>
                <a:ext uri="{FF2B5EF4-FFF2-40B4-BE49-F238E27FC236}">
                  <a16:creationId xmlns:a16="http://schemas.microsoft.com/office/drawing/2014/main" id="{F4586811-B11B-8B4B-2151-039F0579877E}"/>
                </a:ext>
              </a:extLst>
            </p:cNvPr>
            <p:cNvSpPr>
              <a:spLocks noChangeShapeType="1"/>
            </p:cNvSpPr>
            <p:nvPr/>
          </p:nvSpPr>
          <p:spPr bwMode="auto">
            <a:xfrm>
              <a:off x="3358" y="1560"/>
              <a:ext cx="6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8" name="Line 1455">
              <a:extLst>
                <a:ext uri="{FF2B5EF4-FFF2-40B4-BE49-F238E27FC236}">
                  <a16:creationId xmlns:a16="http://schemas.microsoft.com/office/drawing/2014/main" id="{689BBE9C-0F9E-AC66-D1EE-436C8FD6FFF6}"/>
                </a:ext>
              </a:extLst>
            </p:cNvPr>
            <p:cNvSpPr>
              <a:spLocks noChangeShapeType="1"/>
            </p:cNvSpPr>
            <p:nvPr/>
          </p:nvSpPr>
          <p:spPr bwMode="auto">
            <a:xfrm>
              <a:off x="3358" y="1560"/>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19" name="Line 1456">
              <a:extLst>
                <a:ext uri="{FF2B5EF4-FFF2-40B4-BE49-F238E27FC236}">
                  <a16:creationId xmlns:a16="http://schemas.microsoft.com/office/drawing/2014/main" id="{25BAE7D0-6D23-4814-5912-EFDA4E4DDE10}"/>
                </a:ext>
              </a:extLst>
            </p:cNvPr>
            <p:cNvSpPr>
              <a:spLocks noChangeShapeType="1"/>
            </p:cNvSpPr>
            <p:nvPr/>
          </p:nvSpPr>
          <p:spPr bwMode="auto">
            <a:xfrm>
              <a:off x="3420" y="1690"/>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0" name="Line 1457">
              <a:extLst>
                <a:ext uri="{FF2B5EF4-FFF2-40B4-BE49-F238E27FC236}">
                  <a16:creationId xmlns:a16="http://schemas.microsoft.com/office/drawing/2014/main" id="{FAD2FA14-F4FD-2409-7624-782098DA988E}"/>
                </a:ext>
              </a:extLst>
            </p:cNvPr>
            <p:cNvSpPr>
              <a:spLocks noChangeShapeType="1"/>
            </p:cNvSpPr>
            <p:nvPr/>
          </p:nvSpPr>
          <p:spPr bwMode="auto">
            <a:xfrm>
              <a:off x="3413" y="1575"/>
              <a:ext cx="0" cy="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1" name="Line 1458">
              <a:extLst>
                <a:ext uri="{FF2B5EF4-FFF2-40B4-BE49-F238E27FC236}">
                  <a16:creationId xmlns:a16="http://schemas.microsoft.com/office/drawing/2014/main" id="{933E2105-2830-28C6-EE8D-309EA3B53E0B}"/>
                </a:ext>
              </a:extLst>
            </p:cNvPr>
            <p:cNvSpPr>
              <a:spLocks noChangeShapeType="1"/>
            </p:cNvSpPr>
            <p:nvPr/>
          </p:nvSpPr>
          <p:spPr bwMode="auto">
            <a:xfrm>
              <a:off x="3288" y="1613"/>
              <a:ext cx="0" cy="9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2" name="Line 1459">
              <a:extLst>
                <a:ext uri="{FF2B5EF4-FFF2-40B4-BE49-F238E27FC236}">
                  <a16:creationId xmlns:a16="http://schemas.microsoft.com/office/drawing/2014/main" id="{D192705B-A153-B926-3081-7E2402F50F86}"/>
                </a:ext>
              </a:extLst>
            </p:cNvPr>
            <p:cNvSpPr>
              <a:spLocks noChangeShapeType="1"/>
            </p:cNvSpPr>
            <p:nvPr/>
          </p:nvSpPr>
          <p:spPr bwMode="auto">
            <a:xfrm flipV="1">
              <a:off x="3182" y="1462"/>
              <a:ext cx="3" cy="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3" name="Line 1460">
              <a:extLst>
                <a:ext uri="{FF2B5EF4-FFF2-40B4-BE49-F238E27FC236}">
                  <a16:creationId xmlns:a16="http://schemas.microsoft.com/office/drawing/2014/main" id="{77B33DEF-DC9E-0E65-C9E5-B2A57396308D}"/>
                </a:ext>
              </a:extLst>
            </p:cNvPr>
            <p:cNvSpPr>
              <a:spLocks noChangeShapeType="1"/>
            </p:cNvSpPr>
            <p:nvPr/>
          </p:nvSpPr>
          <p:spPr bwMode="auto">
            <a:xfrm>
              <a:off x="3182" y="1462"/>
              <a:ext cx="16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4" name="Line 1461">
              <a:extLst>
                <a:ext uri="{FF2B5EF4-FFF2-40B4-BE49-F238E27FC236}">
                  <a16:creationId xmlns:a16="http://schemas.microsoft.com/office/drawing/2014/main" id="{63519807-0E34-046D-3476-C0BFD77BC870}"/>
                </a:ext>
              </a:extLst>
            </p:cNvPr>
            <p:cNvSpPr>
              <a:spLocks noChangeShapeType="1"/>
            </p:cNvSpPr>
            <p:nvPr/>
          </p:nvSpPr>
          <p:spPr bwMode="auto">
            <a:xfrm>
              <a:off x="3182" y="1508"/>
              <a:ext cx="16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5" name="Line 1462">
              <a:extLst>
                <a:ext uri="{FF2B5EF4-FFF2-40B4-BE49-F238E27FC236}">
                  <a16:creationId xmlns:a16="http://schemas.microsoft.com/office/drawing/2014/main" id="{3DF9AB1A-5B65-F44F-CA68-4375BF54509B}"/>
                </a:ext>
              </a:extLst>
            </p:cNvPr>
            <p:cNvSpPr>
              <a:spLocks noChangeShapeType="1"/>
            </p:cNvSpPr>
            <p:nvPr/>
          </p:nvSpPr>
          <p:spPr bwMode="auto">
            <a:xfrm>
              <a:off x="3129" y="1418"/>
              <a:ext cx="6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6" name="Line 1463">
              <a:extLst>
                <a:ext uri="{FF2B5EF4-FFF2-40B4-BE49-F238E27FC236}">
                  <a16:creationId xmlns:a16="http://schemas.microsoft.com/office/drawing/2014/main" id="{3D3BDEAA-F2EA-BA36-900A-00642570121B}"/>
                </a:ext>
              </a:extLst>
            </p:cNvPr>
            <p:cNvSpPr>
              <a:spLocks noChangeShapeType="1"/>
            </p:cNvSpPr>
            <p:nvPr/>
          </p:nvSpPr>
          <p:spPr bwMode="auto">
            <a:xfrm>
              <a:off x="3143" y="1418"/>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7" name="Line 1464">
              <a:extLst>
                <a:ext uri="{FF2B5EF4-FFF2-40B4-BE49-F238E27FC236}">
                  <a16:creationId xmlns:a16="http://schemas.microsoft.com/office/drawing/2014/main" id="{AF769EDE-6D16-CF01-E189-5B25CED880C5}"/>
                </a:ext>
              </a:extLst>
            </p:cNvPr>
            <p:cNvSpPr>
              <a:spLocks noChangeShapeType="1"/>
            </p:cNvSpPr>
            <p:nvPr/>
          </p:nvSpPr>
          <p:spPr bwMode="auto">
            <a:xfrm flipH="1">
              <a:off x="3181" y="1418"/>
              <a:ext cx="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28" name="Freeform 1469">
              <a:extLst>
                <a:ext uri="{FF2B5EF4-FFF2-40B4-BE49-F238E27FC236}">
                  <a16:creationId xmlns:a16="http://schemas.microsoft.com/office/drawing/2014/main" id="{C4F0AB30-3305-3FF5-1008-1E05ADBAD00A}"/>
                </a:ext>
              </a:extLst>
            </p:cNvPr>
            <p:cNvSpPr>
              <a:spLocks/>
            </p:cNvSpPr>
            <p:nvPr/>
          </p:nvSpPr>
          <p:spPr bwMode="auto">
            <a:xfrm>
              <a:off x="3143" y="1526"/>
              <a:ext cx="40" cy="17"/>
            </a:xfrm>
            <a:custGeom>
              <a:avLst/>
              <a:gdLst>
                <a:gd name="T0" fmla="*/ 0 w 40"/>
                <a:gd name="T1" fmla="*/ 0 h 17"/>
                <a:gd name="T2" fmla="*/ 4 w 40"/>
                <a:gd name="T3" fmla="*/ 16 h 17"/>
                <a:gd name="T4" fmla="*/ 35 w 40"/>
                <a:gd name="T5" fmla="*/ 16 h 17"/>
                <a:gd name="T6" fmla="*/ 39 w 40"/>
                <a:gd name="T7" fmla="*/ 0 h 17"/>
                <a:gd name="T8" fmla="*/ 0 60000 65536"/>
                <a:gd name="T9" fmla="*/ 0 60000 65536"/>
                <a:gd name="T10" fmla="*/ 0 60000 65536"/>
                <a:gd name="T11" fmla="*/ 0 60000 65536"/>
                <a:gd name="T12" fmla="*/ 0 w 40"/>
                <a:gd name="T13" fmla="*/ 0 h 17"/>
                <a:gd name="T14" fmla="*/ 40 w 40"/>
                <a:gd name="T15" fmla="*/ 17 h 17"/>
              </a:gdLst>
              <a:ahLst/>
              <a:cxnLst>
                <a:cxn ang="T8">
                  <a:pos x="T0" y="T1"/>
                </a:cxn>
                <a:cxn ang="T9">
                  <a:pos x="T2" y="T3"/>
                </a:cxn>
                <a:cxn ang="T10">
                  <a:pos x="T4" y="T5"/>
                </a:cxn>
                <a:cxn ang="T11">
                  <a:pos x="T6" y="T7"/>
                </a:cxn>
              </a:cxnLst>
              <a:rect l="T12" t="T13" r="T14" b="T15"/>
              <a:pathLst>
                <a:path w="40" h="17">
                  <a:moveTo>
                    <a:pt x="0" y="0"/>
                  </a:moveTo>
                  <a:lnTo>
                    <a:pt x="4" y="16"/>
                  </a:lnTo>
                  <a:lnTo>
                    <a:pt x="35" y="16"/>
                  </a:lnTo>
                  <a:lnTo>
                    <a:pt x="39"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29" name="Freeform 1470">
              <a:extLst>
                <a:ext uri="{FF2B5EF4-FFF2-40B4-BE49-F238E27FC236}">
                  <a16:creationId xmlns:a16="http://schemas.microsoft.com/office/drawing/2014/main" id="{85CCF725-1E0E-75F7-98A6-1DD31AE3DFD3}"/>
                </a:ext>
              </a:extLst>
            </p:cNvPr>
            <p:cNvSpPr>
              <a:spLocks/>
            </p:cNvSpPr>
            <p:nvPr/>
          </p:nvSpPr>
          <p:spPr bwMode="auto">
            <a:xfrm>
              <a:off x="3143" y="1418"/>
              <a:ext cx="40" cy="109"/>
            </a:xfrm>
            <a:custGeom>
              <a:avLst/>
              <a:gdLst>
                <a:gd name="T0" fmla="*/ 0 w 40"/>
                <a:gd name="T1" fmla="*/ 108 h 109"/>
                <a:gd name="T2" fmla="*/ 39 w 40"/>
                <a:gd name="T3" fmla="*/ 108 h 109"/>
                <a:gd name="T4" fmla="*/ 39 w 40"/>
                <a:gd name="T5" fmla="*/ 0 h 109"/>
                <a:gd name="T6" fmla="*/ 0 60000 65536"/>
                <a:gd name="T7" fmla="*/ 0 60000 65536"/>
                <a:gd name="T8" fmla="*/ 0 60000 65536"/>
                <a:gd name="T9" fmla="*/ 0 w 40"/>
                <a:gd name="T10" fmla="*/ 0 h 109"/>
                <a:gd name="T11" fmla="*/ 40 w 40"/>
                <a:gd name="T12" fmla="*/ 109 h 109"/>
              </a:gdLst>
              <a:ahLst/>
              <a:cxnLst>
                <a:cxn ang="T6">
                  <a:pos x="T0" y="T1"/>
                </a:cxn>
                <a:cxn ang="T7">
                  <a:pos x="T2" y="T3"/>
                </a:cxn>
                <a:cxn ang="T8">
                  <a:pos x="T4" y="T5"/>
                </a:cxn>
              </a:cxnLst>
              <a:rect l="T9" t="T10" r="T11" b="T12"/>
              <a:pathLst>
                <a:path w="40" h="109">
                  <a:moveTo>
                    <a:pt x="0" y="108"/>
                  </a:moveTo>
                  <a:lnTo>
                    <a:pt x="39" y="108"/>
                  </a:lnTo>
                  <a:lnTo>
                    <a:pt x="39"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30" name="Line 1467">
              <a:extLst>
                <a:ext uri="{FF2B5EF4-FFF2-40B4-BE49-F238E27FC236}">
                  <a16:creationId xmlns:a16="http://schemas.microsoft.com/office/drawing/2014/main" id="{F06EDF93-B10E-CCB9-5036-25648979B849}"/>
                </a:ext>
              </a:extLst>
            </p:cNvPr>
            <p:cNvSpPr>
              <a:spLocks noChangeShapeType="1"/>
            </p:cNvSpPr>
            <p:nvPr/>
          </p:nvSpPr>
          <p:spPr bwMode="auto">
            <a:xfrm>
              <a:off x="3143" y="1418"/>
              <a:ext cx="0" cy="10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1" name="Line 1468">
              <a:extLst>
                <a:ext uri="{FF2B5EF4-FFF2-40B4-BE49-F238E27FC236}">
                  <a16:creationId xmlns:a16="http://schemas.microsoft.com/office/drawing/2014/main" id="{E35AC98A-BB4D-E864-10C6-A00C8AFD76EC}"/>
                </a:ext>
              </a:extLst>
            </p:cNvPr>
            <p:cNvSpPr>
              <a:spLocks noChangeShapeType="1"/>
            </p:cNvSpPr>
            <p:nvPr/>
          </p:nvSpPr>
          <p:spPr bwMode="auto">
            <a:xfrm flipH="1">
              <a:off x="3178" y="1435"/>
              <a:ext cx="4" cy="7"/>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2" name="Line 1469">
              <a:extLst>
                <a:ext uri="{FF2B5EF4-FFF2-40B4-BE49-F238E27FC236}">
                  <a16:creationId xmlns:a16="http://schemas.microsoft.com/office/drawing/2014/main" id="{9475ADF9-9D78-5C2A-20AB-4E831D36F578}"/>
                </a:ext>
              </a:extLst>
            </p:cNvPr>
            <p:cNvSpPr>
              <a:spLocks noChangeShapeType="1"/>
            </p:cNvSpPr>
            <p:nvPr/>
          </p:nvSpPr>
          <p:spPr bwMode="auto">
            <a:xfrm flipH="1">
              <a:off x="3143" y="1442"/>
              <a:ext cx="3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3" name="Line 1470">
              <a:extLst>
                <a:ext uri="{FF2B5EF4-FFF2-40B4-BE49-F238E27FC236}">
                  <a16:creationId xmlns:a16="http://schemas.microsoft.com/office/drawing/2014/main" id="{995E95DA-F9EF-9EEC-77F6-B1F1598D1CA1}"/>
                </a:ext>
              </a:extLst>
            </p:cNvPr>
            <p:cNvSpPr>
              <a:spLocks noChangeShapeType="1"/>
            </p:cNvSpPr>
            <p:nvPr/>
          </p:nvSpPr>
          <p:spPr bwMode="auto">
            <a:xfrm>
              <a:off x="3140" y="1418"/>
              <a:ext cx="0" cy="4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4" name="Line 1471">
              <a:extLst>
                <a:ext uri="{FF2B5EF4-FFF2-40B4-BE49-F238E27FC236}">
                  <a16:creationId xmlns:a16="http://schemas.microsoft.com/office/drawing/2014/main" id="{289F32E9-9A12-860F-DA9A-92C4FAD48F3A}"/>
                </a:ext>
              </a:extLst>
            </p:cNvPr>
            <p:cNvSpPr>
              <a:spLocks noChangeShapeType="1"/>
            </p:cNvSpPr>
            <p:nvPr/>
          </p:nvSpPr>
          <p:spPr bwMode="auto">
            <a:xfrm flipV="1">
              <a:off x="3185" y="1418"/>
              <a:ext cx="0" cy="4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5" name="Line 1472">
              <a:extLst>
                <a:ext uri="{FF2B5EF4-FFF2-40B4-BE49-F238E27FC236}">
                  <a16:creationId xmlns:a16="http://schemas.microsoft.com/office/drawing/2014/main" id="{62EC4D9E-D066-3D35-AD7A-B0F1E6424D7E}"/>
                </a:ext>
              </a:extLst>
            </p:cNvPr>
            <p:cNvSpPr>
              <a:spLocks noChangeShapeType="1"/>
            </p:cNvSpPr>
            <p:nvPr/>
          </p:nvSpPr>
          <p:spPr bwMode="auto">
            <a:xfrm>
              <a:off x="3350" y="1462"/>
              <a:ext cx="0" cy="4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6" name="Line 1473">
              <a:extLst>
                <a:ext uri="{FF2B5EF4-FFF2-40B4-BE49-F238E27FC236}">
                  <a16:creationId xmlns:a16="http://schemas.microsoft.com/office/drawing/2014/main" id="{1EBE8581-0E9B-DB11-ACD3-AC32AEFE2481}"/>
                </a:ext>
              </a:extLst>
            </p:cNvPr>
            <p:cNvSpPr>
              <a:spLocks noChangeShapeType="1"/>
            </p:cNvSpPr>
            <p:nvPr/>
          </p:nvSpPr>
          <p:spPr bwMode="auto">
            <a:xfrm>
              <a:off x="3448" y="1568"/>
              <a:ext cx="194" cy="136"/>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7" name="Line 1474">
              <a:extLst>
                <a:ext uri="{FF2B5EF4-FFF2-40B4-BE49-F238E27FC236}">
                  <a16:creationId xmlns:a16="http://schemas.microsoft.com/office/drawing/2014/main" id="{86DD489E-DFC8-9D47-F492-41FBC8AA739E}"/>
                </a:ext>
              </a:extLst>
            </p:cNvPr>
            <p:cNvSpPr>
              <a:spLocks noChangeShapeType="1"/>
            </p:cNvSpPr>
            <p:nvPr/>
          </p:nvSpPr>
          <p:spPr bwMode="auto">
            <a:xfrm>
              <a:off x="3405" y="1195"/>
              <a:ext cx="30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8" name="Line 1475">
              <a:extLst>
                <a:ext uri="{FF2B5EF4-FFF2-40B4-BE49-F238E27FC236}">
                  <a16:creationId xmlns:a16="http://schemas.microsoft.com/office/drawing/2014/main" id="{40DB9733-268C-F655-4742-58FFF7053CC0}"/>
                </a:ext>
              </a:extLst>
            </p:cNvPr>
            <p:cNvSpPr>
              <a:spLocks noChangeShapeType="1"/>
            </p:cNvSpPr>
            <p:nvPr/>
          </p:nvSpPr>
          <p:spPr bwMode="auto">
            <a:xfrm flipH="1">
              <a:off x="3274" y="1108"/>
              <a:ext cx="26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39" name="Line 1476">
              <a:extLst>
                <a:ext uri="{FF2B5EF4-FFF2-40B4-BE49-F238E27FC236}">
                  <a16:creationId xmlns:a16="http://schemas.microsoft.com/office/drawing/2014/main" id="{1CB1FD44-1CAC-BF44-B5CA-D86340B8650E}"/>
                </a:ext>
              </a:extLst>
            </p:cNvPr>
            <p:cNvSpPr>
              <a:spLocks noChangeShapeType="1"/>
            </p:cNvSpPr>
            <p:nvPr/>
          </p:nvSpPr>
          <p:spPr bwMode="auto">
            <a:xfrm>
              <a:off x="3135" y="1378"/>
              <a:ext cx="5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40" name="Freeform 1481">
              <a:extLst>
                <a:ext uri="{FF2B5EF4-FFF2-40B4-BE49-F238E27FC236}">
                  <a16:creationId xmlns:a16="http://schemas.microsoft.com/office/drawing/2014/main" id="{5139FBD6-3FFB-4981-B802-B1D922AB5E56}"/>
                </a:ext>
              </a:extLst>
            </p:cNvPr>
            <p:cNvSpPr>
              <a:spLocks/>
            </p:cNvSpPr>
            <p:nvPr/>
          </p:nvSpPr>
          <p:spPr bwMode="auto">
            <a:xfrm>
              <a:off x="3024" y="1366"/>
              <a:ext cx="17" cy="17"/>
            </a:xfrm>
            <a:custGeom>
              <a:avLst/>
              <a:gdLst>
                <a:gd name="T0" fmla="*/ 0 w 17"/>
                <a:gd name="T1" fmla="*/ 0 h 17"/>
                <a:gd name="T2" fmla="*/ 16 w 17"/>
                <a:gd name="T3" fmla="*/ 16 h 17"/>
                <a:gd name="T4" fmla="*/ 0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0000"/>
            </a:solidFill>
            <a:ln w="12700" cap="rnd">
              <a:solidFill>
                <a:srgbClr val="000000"/>
              </a:solidFill>
              <a:round/>
              <a:headEnd/>
              <a:tailEnd/>
            </a:ln>
          </p:spPr>
          <p:txBody>
            <a:bodyPr/>
            <a:lstStyle/>
            <a:p>
              <a:endParaRPr lang="en-SE"/>
            </a:p>
          </p:txBody>
        </p:sp>
        <p:sp>
          <p:nvSpPr>
            <p:cNvPr id="68041" name="Line 1478">
              <a:extLst>
                <a:ext uri="{FF2B5EF4-FFF2-40B4-BE49-F238E27FC236}">
                  <a16:creationId xmlns:a16="http://schemas.microsoft.com/office/drawing/2014/main" id="{3E1CBD86-79E6-B79A-2495-89E51EB56B88}"/>
                </a:ext>
              </a:extLst>
            </p:cNvPr>
            <p:cNvSpPr>
              <a:spLocks noChangeShapeType="1"/>
            </p:cNvSpPr>
            <p:nvPr/>
          </p:nvSpPr>
          <p:spPr bwMode="auto">
            <a:xfrm flipV="1">
              <a:off x="3024" y="1282"/>
              <a:ext cx="0" cy="9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42" name="Freeform 1483">
              <a:extLst>
                <a:ext uri="{FF2B5EF4-FFF2-40B4-BE49-F238E27FC236}">
                  <a16:creationId xmlns:a16="http://schemas.microsoft.com/office/drawing/2014/main" id="{3A83154F-6902-59EF-269B-9A95BA41D1AB}"/>
                </a:ext>
              </a:extLst>
            </p:cNvPr>
            <p:cNvSpPr>
              <a:spLocks/>
            </p:cNvSpPr>
            <p:nvPr/>
          </p:nvSpPr>
          <p:spPr bwMode="auto">
            <a:xfrm>
              <a:off x="3132" y="1378"/>
              <a:ext cx="17" cy="17"/>
            </a:xfrm>
            <a:custGeom>
              <a:avLst/>
              <a:gdLst>
                <a:gd name="T0" fmla="*/ 16 w 17"/>
                <a:gd name="T1" fmla="*/ 0 h 17"/>
                <a:gd name="T2" fmla="*/ 5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5"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43" name="Freeform 1484">
              <a:extLst>
                <a:ext uri="{FF2B5EF4-FFF2-40B4-BE49-F238E27FC236}">
                  <a16:creationId xmlns:a16="http://schemas.microsoft.com/office/drawing/2014/main" id="{6DD77E97-F8A5-281E-41EB-E6E552708ACE}"/>
                </a:ext>
              </a:extLst>
            </p:cNvPr>
            <p:cNvSpPr>
              <a:spLocks/>
            </p:cNvSpPr>
            <p:nvPr/>
          </p:nvSpPr>
          <p:spPr bwMode="auto">
            <a:xfrm>
              <a:off x="3190" y="1378"/>
              <a:ext cx="17" cy="17"/>
            </a:xfrm>
            <a:custGeom>
              <a:avLst/>
              <a:gdLst>
                <a:gd name="T0" fmla="*/ 16 w 17"/>
                <a:gd name="T1" fmla="*/ 16 h 17"/>
                <a:gd name="T2" fmla="*/ 16 w 17"/>
                <a:gd name="T3" fmla="*/ 0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44" name="Line 1481">
              <a:extLst>
                <a:ext uri="{FF2B5EF4-FFF2-40B4-BE49-F238E27FC236}">
                  <a16:creationId xmlns:a16="http://schemas.microsoft.com/office/drawing/2014/main" id="{56EC8F0A-4BB7-12CC-FBDE-BDDD5A4E4B24}"/>
                </a:ext>
              </a:extLst>
            </p:cNvPr>
            <p:cNvSpPr>
              <a:spLocks noChangeShapeType="1"/>
            </p:cNvSpPr>
            <p:nvPr/>
          </p:nvSpPr>
          <p:spPr bwMode="auto">
            <a:xfrm flipH="1">
              <a:off x="3249" y="1351"/>
              <a:ext cx="25"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45" name="Line 1482">
              <a:extLst>
                <a:ext uri="{FF2B5EF4-FFF2-40B4-BE49-F238E27FC236}">
                  <a16:creationId xmlns:a16="http://schemas.microsoft.com/office/drawing/2014/main" id="{76B53CD0-83B4-7E3A-F909-F1D2AD2AB10D}"/>
                </a:ext>
              </a:extLst>
            </p:cNvPr>
            <p:cNvSpPr>
              <a:spLocks noChangeShapeType="1"/>
            </p:cNvSpPr>
            <p:nvPr/>
          </p:nvSpPr>
          <p:spPr bwMode="auto">
            <a:xfrm flipV="1">
              <a:off x="3349" y="1108"/>
              <a:ext cx="26"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46" name="Line 1483">
              <a:extLst>
                <a:ext uri="{FF2B5EF4-FFF2-40B4-BE49-F238E27FC236}">
                  <a16:creationId xmlns:a16="http://schemas.microsoft.com/office/drawing/2014/main" id="{7EF06E0F-F554-E1BF-EC9E-3628B4760DFB}"/>
                </a:ext>
              </a:extLst>
            </p:cNvPr>
            <p:cNvSpPr>
              <a:spLocks noChangeShapeType="1"/>
            </p:cNvSpPr>
            <p:nvPr/>
          </p:nvSpPr>
          <p:spPr bwMode="auto">
            <a:xfrm flipV="1">
              <a:off x="3672" y="1195"/>
              <a:ext cx="0" cy="6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47" name="Line 1484">
              <a:extLst>
                <a:ext uri="{FF2B5EF4-FFF2-40B4-BE49-F238E27FC236}">
                  <a16:creationId xmlns:a16="http://schemas.microsoft.com/office/drawing/2014/main" id="{73C2E83F-9A99-A11B-80DA-88979AF90B50}"/>
                </a:ext>
              </a:extLst>
            </p:cNvPr>
            <p:cNvSpPr>
              <a:spLocks noChangeShapeType="1"/>
            </p:cNvSpPr>
            <p:nvPr/>
          </p:nvSpPr>
          <p:spPr bwMode="auto">
            <a:xfrm flipV="1">
              <a:off x="3652" y="1195"/>
              <a:ext cx="0" cy="6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48" name="Line 1485">
              <a:extLst>
                <a:ext uri="{FF2B5EF4-FFF2-40B4-BE49-F238E27FC236}">
                  <a16:creationId xmlns:a16="http://schemas.microsoft.com/office/drawing/2014/main" id="{ADDF9090-542B-9A53-0AF2-3B0FA9B60F40}"/>
                </a:ext>
              </a:extLst>
            </p:cNvPr>
            <p:cNvSpPr>
              <a:spLocks noChangeShapeType="1"/>
            </p:cNvSpPr>
            <p:nvPr/>
          </p:nvSpPr>
          <p:spPr bwMode="auto">
            <a:xfrm>
              <a:off x="3649" y="1245"/>
              <a:ext cx="2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49" name="Line 1486">
              <a:extLst>
                <a:ext uri="{FF2B5EF4-FFF2-40B4-BE49-F238E27FC236}">
                  <a16:creationId xmlns:a16="http://schemas.microsoft.com/office/drawing/2014/main" id="{63879BD0-A7AC-4233-7EC8-084F552FE909}"/>
                </a:ext>
              </a:extLst>
            </p:cNvPr>
            <p:cNvSpPr>
              <a:spLocks noChangeShapeType="1"/>
            </p:cNvSpPr>
            <p:nvPr/>
          </p:nvSpPr>
          <p:spPr bwMode="auto">
            <a:xfrm flipH="1">
              <a:off x="3663" y="1262"/>
              <a:ext cx="9"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0" name="Line 1487">
              <a:extLst>
                <a:ext uri="{FF2B5EF4-FFF2-40B4-BE49-F238E27FC236}">
                  <a16:creationId xmlns:a16="http://schemas.microsoft.com/office/drawing/2014/main" id="{1CDEC29A-35D2-CAF7-16CC-AED82C6BB3A4}"/>
                </a:ext>
              </a:extLst>
            </p:cNvPr>
            <p:cNvSpPr>
              <a:spLocks noChangeShapeType="1"/>
            </p:cNvSpPr>
            <p:nvPr/>
          </p:nvSpPr>
          <p:spPr bwMode="auto">
            <a:xfrm>
              <a:off x="3652" y="1262"/>
              <a:ext cx="11" cy="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1" name="Line 1488">
              <a:extLst>
                <a:ext uri="{FF2B5EF4-FFF2-40B4-BE49-F238E27FC236}">
                  <a16:creationId xmlns:a16="http://schemas.microsoft.com/office/drawing/2014/main" id="{E2EF7DA7-EE46-B4C5-D75E-51A222C539A2}"/>
                </a:ext>
              </a:extLst>
            </p:cNvPr>
            <p:cNvSpPr>
              <a:spLocks noChangeShapeType="1"/>
            </p:cNvSpPr>
            <p:nvPr/>
          </p:nvSpPr>
          <p:spPr bwMode="auto">
            <a:xfrm>
              <a:off x="3652" y="1262"/>
              <a:ext cx="2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2" name="Line 1489">
              <a:extLst>
                <a:ext uri="{FF2B5EF4-FFF2-40B4-BE49-F238E27FC236}">
                  <a16:creationId xmlns:a16="http://schemas.microsoft.com/office/drawing/2014/main" id="{7C942939-F945-C69F-90BC-3F1A9F72AB73}"/>
                </a:ext>
              </a:extLst>
            </p:cNvPr>
            <p:cNvSpPr>
              <a:spLocks noChangeShapeType="1"/>
            </p:cNvSpPr>
            <p:nvPr/>
          </p:nvSpPr>
          <p:spPr bwMode="auto">
            <a:xfrm flipV="1">
              <a:off x="3677" y="1144"/>
              <a:ext cx="3" cy="4"/>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3" name="Line 1490">
              <a:extLst>
                <a:ext uri="{FF2B5EF4-FFF2-40B4-BE49-F238E27FC236}">
                  <a16:creationId xmlns:a16="http://schemas.microsoft.com/office/drawing/2014/main" id="{D5A924A2-48CA-CB76-DF7E-457471FCD7DE}"/>
                </a:ext>
              </a:extLst>
            </p:cNvPr>
            <p:cNvSpPr>
              <a:spLocks noChangeShapeType="1"/>
            </p:cNvSpPr>
            <p:nvPr/>
          </p:nvSpPr>
          <p:spPr bwMode="auto">
            <a:xfrm>
              <a:off x="3607" y="1144"/>
              <a:ext cx="9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4" name="Line 1491">
              <a:extLst>
                <a:ext uri="{FF2B5EF4-FFF2-40B4-BE49-F238E27FC236}">
                  <a16:creationId xmlns:a16="http://schemas.microsoft.com/office/drawing/2014/main" id="{0BE7BA83-7124-FA0D-4CD4-F6E39374D4DD}"/>
                </a:ext>
              </a:extLst>
            </p:cNvPr>
            <p:cNvSpPr>
              <a:spLocks noChangeShapeType="1"/>
            </p:cNvSpPr>
            <p:nvPr/>
          </p:nvSpPr>
          <p:spPr bwMode="auto">
            <a:xfrm flipV="1">
              <a:off x="3608" y="1144"/>
              <a:ext cx="0" cy="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5" name="Line 1492">
              <a:extLst>
                <a:ext uri="{FF2B5EF4-FFF2-40B4-BE49-F238E27FC236}">
                  <a16:creationId xmlns:a16="http://schemas.microsoft.com/office/drawing/2014/main" id="{42072F97-09F9-FB06-558D-EBE8FF8A8FCD}"/>
                </a:ext>
              </a:extLst>
            </p:cNvPr>
            <p:cNvSpPr>
              <a:spLocks noChangeShapeType="1"/>
            </p:cNvSpPr>
            <p:nvPr/>
          </p:nvSpPr>
          <p:spPr bwMode="auto">
            <a:xfrm flipV="1">
              <a:off x="3614" y="1192"/>
              <a:ext cx="3"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6" name="Line 1493">
              <a:extLst>
                <a:ext uri="{FF2B5EF4-FFF2-40B4-BE49-F238E27FC236}">
                  <a16:creationId xmlns:a16="http://schemas.microsoft.com/office/drawing/2014/main" id="{275AEE9A-2309-73A3-76DA-50B2CBC2C51A}"/>
                </a:ext>
              </a:extLst>
            </p:cNvPr>
            <p:cNvSpPr>
              <a:spLocks noChangeShapeType="1"/>
            </p:cNvSpPr>
            <p:nvPr/>
          </p:nvSpPr>
          <p:spPr bwMode="auto">
            <a:xfrm flipV="1">
              <a:off x="3636" y="1177"/>
              <a:ext cx="12" cy="1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7" name="Line 1494">
              <a:extLst>
                <a:ext uri="{FF2B5EF4-FFF2-40B4-BE49-F238E27FC236}">
                  <a16:creationId xmlns:a16="http://schemas.microsoft.com/office/drawing/2014/main" id="{A29E77E9-93B4-28AA-36C0-B1DDC087860F}"/>
                </a:ext>
              </a:extLst>
            </p:cNvPr>
            <p:cNvSpPr>
              <a:spLocks noChangeShapeType="1"/>
            </p:cNvSpPr>
            <p:nvPr/>
          </p:nvSpPr>
          <p:spPr bwMode="auto">
            <a:xfrm flipV="1">
              <a:off x="3643" y="1192"/>
              <a:ext cx="5" cy="3"/>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8" name="Line 1495">
              <a:extLst>
                <a:ext uri="{FF2B5EF4-FFF2-40B4-BE49-F238E27FC236}">
                  <a16:creationId xmlns:a16="http://schemas.microsoft.com/office/drawing/2014/main" id="{174EB063-F834-F18B-B161-BF917B8F6758}"/>
                </a:ext>
              </a:extLst>
            </p:cNvPr>
            <p:cNvSpPr>
              <a:spLocks noChangeShapeType="1"/>
            </p:cNvSpPr>
            <p:nvPr/>
          </p:nvSpPr>
          <p:spPr bwMode="auto">
            <a:xfrm>
              <a:off x="3648" y="1144"/>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59" name="Line 1496">
              <a:extLst>
                <a:ext uri="{FF2B5EF4-FFF2-40B4-BE49-F238E27FC236}">
                  <a16:creationId xmlns:a16="http://schemas.microsoft.com/office/drawing/2014/main" id="{E2F53FDF-146F-2490-DA94-7992DA52B695}"/>
                </a:ext>
              </a:extLst>
            </p:cNvPr>
            <p:cNvSpPr>
              <a:spLocks noChangeShapeType="1"/>
            </p:cNvSpPr>
            <p:nvPr/>
          </p:nvSpPr>
          <p:spPr bwMode="auto">
            <a:xfrm>
              <a:off x="3677" y="1144"/>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0" name="Line 1497">
              <a:extLst>
                <a:ext uri="{FF2B5EF4-FFF2-40B4-BE49-F238E27FC236}">
                  <a16:creationId xmlns:a16="http://schemas.microsoft.com/office/drawing/2014/main" id="{4DA4F58A-47D5-35FB-DCB1-B01AF20AEA46}"/>
                </a:ext>
              </a:extLst>
            </p:cNvPr>
            <p:cNvSpPr>
              <a:spLocks noChangeShapeType="1"/>
            </p:cNvSpPr>
            <p:nvPr/>
          </p:nvSpPr>
          <p:spPr bwMode="auto">
            <a:xfrm flipH="1" flipV="1">
              <a:off x="3593" y="1160"/>
              <a:ext cx="15"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1" name="Line 1498">
              <a:extLst>
                <a:ext uri="{FF2B5EF4-FFF2-40B4-BE49-F238E27FC236}">
                  <a16:creationId xmlns:a16="http://schemas.microsoft.com/office/drawing/2014/main" id="{A66112B7-43FB-9A45-A272-90D073DAEF02}"/>
                </a:ext>
              </a:extLst>
            </p:cNvPr>
            <p:cNvSpPr>
              <a:spLocks noChangeShapeType="1"/>
            </p:cNvSpPr>
            <p:nvPr/>
          </p:nvSpPr>
          <p:spPr bwMode="auto">
            <a:xfrm flipV="1">
              <a:off x="3593" y="1183"/>
              <a:ext cx="0" cy="1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2" name="Line 1499">
              <a:extLst>
                <a:ext uri="{FF2B5EF4-FFF2-40B4-BE49-F238E27FC236}">
                  <a16:creationId xmlns:a16="http://schemas.microsoft.com/office/drawing/2014/main" id="{074802AF-FB67-BE64-C90A-40D279594027}"/>
                </a:ext>
              </a:extLst>
            </p:cNvPr>
            <p:cNvSpPr>
              <a:spLocks noChangeShapeType="1"/>
            </p:cNvSpPr>
            <p:nvPr/>
          </p:nvSpPr>
          <p:spPr bwMode="auto">
            <a:xfrm flipH="1">
              <a:off x="3593" y="1175"/>
              <a:ext cx="15"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3" name="Line 1500">
              <a:extLst>
                <a:ext uri="{FF2B5EF4-FFF2-40B4-BE49-F238E27FC236}">
                  <a16:creationId xmlns:a16="http://schemas.microsoft.com/office/drawing/2014/main" id="{51EE5AA1-1B51-571B-9DF6-EA501DB341CD}"/>
                </a:ext>
              </a:extLst>
            </p:cNvPr>
            <p:cNvSpPr>
              <a:spLocks noChangeShapeType="1"/>
            </p:cNvSpPr>
            <p:nvPr/>
          </p:nvSpPr>
          <p:spPr bwMode="auto">
            <a:xfrm>
              <a:off x="3593" y="1160"/>
              <a:ext cx="0"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4" name="Line 1501">
              <a:extLst>
                <a:ext uri="{FF2B5EF4-FFF2-40B4-BE49-F238E27FC236}">
                  <a16:creationId xmlns:a16="http://schemas.microsoft.com/office/drawing/2014/main" id="{33402371-60E8-6309-FDD2-A73188314D60}"/>
                </a:ext>
              </a:extLst>
            </p:cNvPr>
            <p:cNvSpPr>
              <a:spLocks noChangeShapeType="1"/>
            </p:cNvSpPr>
            <p:nvPr/>
          </p:nvSpPr>
          <p:spPr bwMode="auto">
            <a:xfrm>
              <a:off x="3608" y="1144"/>
              <a:ext cx="0" cy="3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5" name="Line 1502">
              <a:extLst>
                <a:ext uri="{FF2B5EF4-FFF2-40B4-BE49-F238E27FC236}">
                  <a16:creationId xmlns:a16="http://schemas.microsoft.com/office/drawing/2014/main" id="{82CA58A3-0994-5A4E-C57B-EB89F5F89DBD}"/>
                </a:ext>
              </a:extLst>
            </p:cNvPr>
            <p:cNvSpPr>
              <a:spLocks noChangeShapeType="1"/>
            </p:cNvSpPr>
            <p:nvPr/>
          </p:nvSpPr>
          <p:spPr bwMode="auto">
            <a:xfrm>
              <a:off x="3614" y="1186"/>
              <a:ext cx="5" cy="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6" name="Line 1503">
              <a:extLst>
                <a:ext uri="{FF2B5EF4-FFF2-40B4-BE49-F238E27FC236}">
                  <a16:creationId xmlns:a16="http://schemas.microsoft.com/office/drawing/2014/main" id="{DF11A963-2865-EA64-CA69-FC190002B747}"/>
                </a:ext>
              </a:extLst>
            </p:cNvPr>
            <p:cNvSpPr>
              <a:spLocks noChangeShapeType="1"/>
            </p:cNvSpPr>
            <p:nvPr/>
          </p:nvSpPr>
          <p:spPr bwMode="auto">
            <a:xfrm flipH="1">
              <a:off x="3614" y="1181"/>
              <a:ext cx="5" cy="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7" name="Line 1504">
              <a:extLst>
                <a:ext uri="{FF2B5EF4-FFF2-40B4-BE49-F238E27FC236}">
                  <a16:creationId xmlns:a16="http://schemas.microsoft.com/office/drawing/2014/main" id="{DE54565E-D64F-48DC-B90A-55F7E3908DC0}"/>
                </a:ext>
              </a:extLst>
            </p:cNvPr>
            <p:cNvSpPr>
              <a:spLocks noChangeShapeType="1"/>
            </p:cNvSpPr>
            <p:nvPr/>
          </p:nvSpPr>
          <p:spPr bwMode="auto">
            <a:xfrm flipH="1">
              <a:off x="3619" y="1181"/>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8" name="Line 1505">
              <a:extLst>
                <a:ext uri="{FF2B5EF4-FFF2-40B4-BE49-F238E27FC236}">
                  <a16:creationId xmlns:a16="http://schemas.microsoft.com/office/drawing/2014/main" id="{2C8E5807-9C0E-E451-69B0-8D5B7442B5F3}"/>
                </a:ext>
              </a:extLst>
            </p:cNvPr>
            <p:cNvSpPr>
              <a:spLocks noChangeShapeType="1"/>
            </p:cNvSpPr>
            <p:nvPr/>
          </p:nvSpPr>
          <p:spPr bwMode="auto">
            <a:xfrm flipV="1">
              <a:off x="3636" y="1183"/>
              <a:ext cx="0"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69" name="Line 1506">
              <a:extLst>
                <a:ext uri="{FF2B5EF4-FFF2-40B4-BE49-F238E27FC236}">
                  <a16:creationId xmlns:a16="http://schemas.microsoft.com/office/drawing/2014/main" id="{D68A69CC-3A4D-2AE4-9CFC-BC0D7003B09F}"/>
                </a:ext>
              </a:extLst>
            </p:cNvPr>
            <p:cNvSpPr>
              <a:spLocks noChangeShapeType="1"/>
            </p:cNvSpPr>
            <p:nvPr/>
          </p:nvSpPr>
          <p:spPr bwMode="auto">
            <a:xfrm>
              <a:off x="3619" y="1193"/>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70" name="Line 1507">
              <a:extLst>
                <a:ext uri="{FF2B5EF4-FFF2-40B4-BE49-F238E27FC236}">
                  <a16:creationId xmlns:a16="http://schemas.microsoft.com/office/drawing/2014/main" id="{A9EEBBE3-86F9-4F4F-57C9-3BFF518E7D86}"/>
                </a:ext>
              </a:extLst>
            </p:cNvPr>
            <p:cNvSpPr>
              <a:spLocks noChangeShapeType="1"/>
            </p:cNvSpPr>
            <p:nvPr/>
          </p:nvSpPr>
          <p:spPr bwMode="auto">
            <a:xfrm>
              <a:off x="3619" y="1181"/>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71" name="Freeform 1512">
              <a:extLst>
                <a:ext uri="{FF2B5EF4-FFF2-40B4-BE49-F238E27FC236}">
                  <a16:creationId xmlns:a16="http://schemas.microsoft.com/office/drawing/2014/main" id="{6BA2284B-806C-0AFF-C78F-6463B22F89F0}"/>
                </a:ext>
              </a:extLst>
            </p:cNvPr>
            <p:cNvSpPr>
              <a:spLocks/>
            </p:cNvSpPr>
            <p:nvPr/>
          </p:nvSpPr>
          <p:spPr bwMode="auto">
            <a:xfrm>
              <a:off x="3614" y="1184"/>
              <a:ext cx="1" cy="17"/>
            </a:xfrm>
            <a:custGeom>
              <a:avLst/>
              <a:gdLst>
                <a:gd name="T0" fmla="*/ 0 w 1"/>
                <a:gd name="T1" fmla="*/ 0 h 17"/>
                <a:gd name="T2" fmla="*/ 0 w 1"/>
                <a:gd name="T3" fmla="*/ 0 h 17"/>
                <a:gd name="T4" fmla="*/ 0 w 1"/>
                <a:gd name="T5" fmla="*/ 16 h 17"/>
                <a:gd name="T6" fmla="*/ 0 60000 65536"/>
                <a:gd name="T7" fmla="*/ 0 60000 65536"/>
                <a:gd name="T8" fmla="*/ 0 60000 65536"/>
                <a:gd name="T9" fmla="*/ 0 w 1"/>
                <a:gd name="T10" fmla="*/ 0 h 17"/>
                <a:gd name="T11" fmla="*/ 1 w 1"/>
                <a:gd name="T12" fmla="*/ 17 h 17"/>
              </a:gdLst>
              <a:ahLst/>
              <a:cxnLst>
                <a:cxn ang="T6">
                  <a:pos x="T0" y="T1"/>
                </a:cxn>
                <a:cxn ang="T7">
                  <a:pos x="T2" y="T3"/>
                </a:cxn>
                <a:cxn ang="T8">
                  <a:pos x="T4" y="T5"/>
                </a:cxn>
              </a:cxnLst>
              <a:rect l="T9" t="T10" r="T11" b="T12"/>
              <a:pathLst>
                <a:path w="1" h="17">
                  <a:moveTo>
                    <a:pt x="0" y="0"/>
                  </a:moveTo>
                  <a:lnTo>
                    <a:pt x="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72" name="Freeform 1513">
              <a:extLst>
                <a:ext uri="{FF2B5EF4-FFF2-40B4-BE49-F238E27FC236}">
                  <a16:creationId xmlns:a16="http://schemas.microsoft.com/office/drawing/2014/main" id="{9CB5375E-9F20-F3B8-2AD9-705A94D150D6}"/>
                </a:ext>
              </a:extLst>
            </p:cNvPr>
            <p:cNvSpPr>
              <a:spLocks/>
            </p:cNvSpPr>
            <p:nvPr/>
          </p:nvSpPr>
          <p:spPr bwMode="auto">
            <a:xfrm>
              <a:off x="3617" y="1193"/>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73" name="Freeform 1514">
              <a:extLst>
                <a:ext uri="{FF2B5EF4-FFF2-40B4-BE49-F238E27FC236}">
                  <a16:creationId xmlns:a16="http://schemas.microsoft.com/office/drawing/2014/main" id="{A483FB03-5192-CBDE-CC56-AECFAFEEB488}"/>
                </a:ext>
              </a:extLst>
            </p:cNvPr>
            <p:cNvSpPr>
              <a:spLocks/>
            </p:cNvSpPr>
            <p:nvPr/>
          </p:nvSpPr>
          <p:spPr bwMode="auto">
            <a:xfrm>
              <a:off x="3636" y="1193"/>
              <a:ext cx="17" cy="17"/>
            </a:xfrm>
            <a:custGeom>
              <a:avLst/>
              <a:gdLst>
                <a:gd name="T0" fmla="*/ 0 w 17"/>
                <a:gd name="T1" fmla="*/ 0 h 17"/>
                <a:gd name="T2" fmla="*/ 16 w 17"/>
                <a:gd name="T3" fmla="*/ 16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74" name="Freeform 1515">
              <a:extLst>
                <a:ext uri="{FF2B5EF4-FFF2-40B4-BE49-F238E27FC236}">
                  <a16:creationId xmlns:a16="http://schemas.microsoft.com/office/drawing/2014/main" id="{0812EA2E-DEF6-8A33-5DD1-76E6375E55C0}"/>
                </a:ext>
              </a:extLst>
            </p:cNvPr>
            <p:cNvSpPr>
              <a:spLocks/>
            </p:cNvSpPr>
            <p:nvPr/>
          </p:nvSpPr>
          <p:spPr bwMode="auto">
            <a:xfrm>
              <a:off x="3636" y="1181"/>
              <a:ext cx="1" cy="17"/>
            </a:xfrm>
            <a:custGeom>
              <a:avLst/>
              <a:gdLst>
                <a:gd name="T0" fmla="*/ 0 w 1"/>
                <a:gd name="T1" fmla="*/ 16 h 17"/>
                <a:gd name="T2" fmla="*/ 0 w 1"/>
                <a:gd name="T3" fmla="*/ 16 h 17"/>
                <a:gd name="T4" fmla="*/ 0 w 1"/>
                <a:gd name="T5" fmla="*/ 0 h 17"/>
                <a:gd name="T6" fmla="*/ 0 60000 65536"/>
                <a:gd name="T7" fmla="*/ 0 60000 65536"/>
                <a:gd name="T8" fmla="*/ 0 60000 65536"/>
                <a:gd name="T9" fmla="*/ 0 w 1"/>
                <a:gd name="T10" fmla="*/ 0 h 17"/>
                <a:gd name="T11" fmla="*/ 1 w 1"/>
                <a:gd name="T12" fmla="*/ 17 h 17"/>
              </a:gdLst>
              <a:ahLst/>
              <a:cxnLst>
                <a:cxn ang="T6">
                  <a:pos x="T0" y="T1"/>
                </a:cxn>
                <a:cxn ang="T7">
                  <a:pos x="T2" y="T3"/>
                </a:cxn>
                <a:cxn ang="T8">
                  <a:pos x="T4" y="T5"/>
                </a:cxn>
              </a:cxnLst>
              <a:rect l="T9" t="T10" r="T11" b="T12"/>
              <a:pathLst>
                <a:path w="1" h="17">
                  <a:moveTo>
                    <a:pt x="0" y="16"/>
                  </a:moveTo>
                  <a:lnTo>
                    <a:pt x="0" y="1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75" name="Line 1512">
              <a:extLst>
                <a:ext uri="{FF2B5EF4-FFF2-40B4-BE49-F238E27FC236}">
                  <a16:creationId xmlns:a16="http://schemas.microsoft.com/office/drawing/2014/main" id="{793CE7DB-82C8-E415-CA6A-90B677C76B02}"/>
                </a:ext>
              </a:extLst>
            </p:cNvPr>
            <p:cNvSpPr>
              <a:spLocks noChangeShapeType="1"/>
            </p:cNvSpPr>
            <p:nvPr/>
          </p:nvSpPr>
          <p:spPr bwMode="auto">
            <a:xfrm flipV="1">
              <a:off x="3700" y="1144"/>
              <a:ext cx="0"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76" name="Line 1513">
              <a:extLst>
                <a:ext uri="{FF2B5EF4-FFF2-40B4-BE49-F238E27FC236}">
                  <a16:creationId xmlns:a16="http://schemas.microsoft.com/office/drawing/2014/main" id="{FE2389E1-D6BB-45C7-5BAB-4EABDB4B4DDC}"/>
                </a:ext>
              </a:extLst>
            </p:cNvPr>
            <p:cNvSpPr>
              <a:spLocks noChangeShapeType="1"/>
            </p:cNvSpPr>
            <p:nvPr/>
          </p:nvSpPr>
          <p:spPr bwMode="auto">
            <a:xfrm flipH="1">
              <a:off x="2921" y="975"/>
              <a:ext cx="2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77" name="Line 1514">
              <a:extLst>
                <a:ext uri="{FF2B5EF4-FFF2-40B4-BE49-F238E27FC236}">
                  <a16:creationId xmlns:a16="http://schemas.microsoft.com/office/drawing/2014/main" id="{73F9DCD2-A12C-C6FF-3991-47230F675911}"/>
                </a:ext>
              </a:extLst>
            </p:cNvPr>
            <p:cNvSpPr>
              <a:spLocks noChangeShapeType="1"/>
            </p:cNvSpPr>
            <p:nvPr/>
          </p:nvSpPr>
          <p:spPr bwMode="auto">
            <a:xfrm flipH="1">
              <a:off x="2879" y="975"/>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78" name="Line 1515">
              <a:extLst>
                <a:ext uri="{FF2B5EF4-FFF2-40B4-BE49-F238E27FC236}">
                  <a16:creationId xmlns:a16="http://schemas.microsoft.com/office/drawing/2014/main" id="{CE6BABE4-581A-6BD1-C5E6-08E39D2B9FF1}"/>
                </a:ext>
              </a:extLst>
            </p:cNvPr>
            <p:cNvSpPr>
              <a:spLocks noChangeShapeType="1"/>
            </p:cNvSpPr>
            <p:nvPr/>
          </p:nvSpPr>
          <p:spPr bwMode="auto">
            <a:xfrm flipH="1">
              <a:off x="2944" y="947"/>
              <a:ext cx="3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79" name="Line 1516">
              <a:extLst>
                <a:ext uri="{FF2B5EF4-FFF2-40B4-BE49-F238E27FC236}">
                  <a16:creationId xmlns:a16="http://schemas.microsoft.com/office/drawing/2014/main" id="{A3E8ECBA-873F-A5D1-E54F-273F891F5931}"/>
                </a:ext>
              </a:extLst>
            </p:cNvPr>
            <p:cNvSpPr>
              <a:spLocks noChangeShapeType="1"/>
            </p:cNvSpPr>
            <p:nvPr/>
          </p:nvSpPr>
          <p:spPr bwMode="auto">
            <a:xfrm flipH="1">
              <a:off x="2900" y="947"/>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0" name="Line 1517">
              <a:extLst>
                <a:ext uri="{FF2B5EF4-FFF2-40B4-BE49-F238E27FC236}">
                  <a16:creationId xmlns:a16="http://schemas.microsoft.com/office/drawing/2014/main" id="{8FC4B7F6-649F-8662-D72D-05018706DCE5}"/>
                </a:ext>
              </a:extLst>
            </p:cNvPr>
            <p:cNvSpPr>
              <a:spLocks noChangeShapeType="1"/>
            </p:cNvSpPr>
            <p:nvPr/>
          </p:nvSpPr>
          <p:spPr bwMode="auto">
            <a:xfrm flipH="1">
              <a:off x="2850" y="947"/>
              <a:ext cx="3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1" name="Line 1518">
              <a:extLst>
                <a:ext uri="{FF2B5EF4-FFF2-40B4-BE49-F238E27FC236}">
                  <a16:creationId xmlns:a16="http://schemas.microsoft.com/office/drawing/2014/main" id="{7F579E81-8118-D5D2-79A6-40954B568797}"/>
                </a:ext>
              </a:extLst>
            </p:cNvPr>
            <p:cNvSpPr>
              <a:spLocks noChangeShapeType="1"/>
            </p:cNvSpPr>
            <p:nvPr/>
          </p:nvSpPr>
          <p:spPr bwMode="auto">
            <a:xfrm flipH="1">
              <a:off x="3010" y="903"/>
              <a:ext cx="1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2" name="Line 1519">
              <a:extLst>
                <a:ext uri="{FF2B5EF4-FFF2-40B4-BE49-F238E27FC236}">
                  <a16:creationId xmlns:a16="http://schemas.microsoft.com/office/drawing/2014/main" id="{F25F0ECA-3E58-9580-DB30-7CD6D782451E}"/>
                </a:ext>
              </a:extLst>
            </p:cNvPr>
            <p:cNvSpPr>
              <a:spLocks noChangeShapeType="1"/>
            </p:cNvSpPr>
            <p:nvPr/>
          </p:nvSpPr>
          <p:spPr bwMode="auto">
            <a:xfrm flipH="1">
              <a:off x="2966" y="903"/>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3" name="Line 1520">
              <a:extLst>
                <a:ext uri="{FF2B5EF4-FFF2-40B4-BE49-F238E27FC236}">
                  <a16:creationId xmlns:a16="http://schemas.microsoft.com/office/drawing/2014/main" id="{9CFD8F7C-7B75-605E-EA74-5BB5584129E0}"/>
                </a:ext>
              </a:extLst>
            </p:cNvPr>
            <p:cNvSpPr>
              <a:spLocks noChangeShapeType="1"/>
            </p:cNvSpPr>
            <p:nvPr/>
          </p:nvSpPr>
          <p:spPr bwMode="auto">
            <a:xfrm flipH="1">
              <a:off x="2921" y="903"/>
              <a:ext cx="2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4" name="Line 1521">
              <a:extLst>
                <a:ext uri="{FF2B5EF4-FFF2-40B4-BE49-F238E27FC236}">
                  <a16:creationId xmlns:a16="http://schemas.microsoft.com/office/drawing/2014/main" id="{60B10EB5-FB7C-7EB7-AB58-ED8CF6BD305C}"/>
                </a:ext>
              </a:extLst>
            </p:cNvPr>
            <p:cNvSpPr>
              <a:spLocks noChangeShapeType="1"/>
            </p:cNvSpPr>
            <p:nvPr/>
          </p:nvSpPr>
          <p:spPr bwMode="auto">
            <a:xfrm flipH="1">
              <a:off x="2879" y="903"/>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5" name="Line 1522">
              <a:extLst>
                <a:ext uri="{FF2B5EF4-FFF2-40B4-BE49-F238E27FC236}">
                  <a16:creationId xmlns:a16="http://schemas.microsoft.com/office/drawing/2014/main" id="{DDD23AF7-BFDD-74F2-2A5C-C6FC96BCE2F7}"/>
                </a:ext>
              </a:extLst>
            </p:cNvPr>
            <p:cNvSpPr>
              <a:spLocks noChangeShapeType="1"/>
            </p:cNvSpPr>
            <p:nvPr/>
          </p:nvSpPr>
          <p:spPr bwMode="auto">
            <a:xfrm flipH="1">
              <a:off x="2834" y="903"/>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6" name="Line 1523">
              <a:extLst>
                <a:ext uri="{FF2B5EF4-FFF2-40B4-BE49-F238E27FC236}">
                  <a16:creationId xmlns:a16="http://schemas.microsoft.com/office/drawing/2014/main" id="{1B4CB263-8699-9990-2204-33E9F255A681}"/>
                </a:ext>
              </a:extLst>
            </p:cNvPr>
            <p:cNvSpPr>
              <a:spLocks noChangeShapeType="1"/>
            </p:cNvSpPr>
            <p:nvPr/>
          </p:nvSpPr>
          <p:spPr bwMode="auto">
            <a:xfrm flipH="1">
              <a:off x="2801" y="903"/>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7" name="Line 1524">
              <a:extLst>
                <a:ext uri="{FF2B5EF4-FFF2-40B4-BE49-F238E27FC236}">
                  <a16:creationId xmlns:a16="http://schemas.microsoft.com/office/drawing/2014/main" id="{5317FA7F-9675-17F7-7DEE-91EC9AE2A3A4}"/>
                </a:ext>
              </a:extLst>
            </p:cNvPr>
            <p:cNvSpPr>
              <a:spLocks noChangeShapeType="1"/>
            </p:cNvSpPr>
            <p:nvPr/>
          </p:nvSpPr>
          <p:spPr bwMode="auto">
            <a:xfrm>
              <a:off x="2842" y="921"/>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8" name="Line 1525">
              <a:extLst>
                <a:ext uri="{FF2B5EF4-FFF2-40B4-BE49-F238E27FC236}">
                  <a16:creationId xmlns:a16="http://schemas.microsoft.com/office/drawing/2014/main" id="{1ECAD1FD-27AC-54A6-1D4F-20A433903715}"/>
                </a:ext>
              </a:extLst>
            </p:cNvPr>
            <p:cNvSpPr>
              <a:spLocks noChangeShapeType="1"/>
            </p:cNvSpPr>
            <p:nvPr/>
          </p:nvSpPr>
          <p:spPr bwMode="auto">
            <a:xfrm>
              <a:off x="2879" y="921"/>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89" name="Line 1526">
              <a:extLst>
                <a:ext uri="{FF2B5EF4-FFF2-40B4-BE49-F238E27FC236}">
                  <a16:creationId xmlns:a16="http://schemas.microsoft.com/office/drawing/2014/main" id="{21E441D2-B4BB-69E9-D2AC-BDCB0726A45F}"/>
                </a:ext>
              </a:extLst>
            </p:cNvPr>
            <p:cNvSpPr>
              <a:spLocks noChangeShapeType="1"/>
            </p:cNvSpPr>
            <p:nvPr/>
          </p:nvSpPr>
          <p:spPr bwMode="auto">
            <a:xfrm>
              <a:off x="2921" y="921"/>
              <a:ext cx="2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0" name="Line 1527">
              <a:extLst>
                <a:ext uri="{FF2B5EF4-FFF2-40B4-BE49-F238E27FC236}">
                  <a16:creationId xmlns:a16="http://schemas.microsoft.com/office/drawing/2014/main" id="{2AE5916A-8503-5EA0-5CEC-CA5FAF4684B7}"/>
                </a:ext>
              </a:extLst>
            </p:cNvPr>
            <p:cNvSpPr>
              <a:spLocks noChangeShapeType="1"/>
            </p:cNvSpPr>
            <p:nvPr/>
          </p:nvSpPr>
          <p:spPr bwMode="auto">
            <a:xfrm>
              <a:off x="2966" y="921"/>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1" name="Line 1528">
              <a:extLst>
                <a:ext uri="{FF2B5EF4-FFF2-40B4-BE49-F238E27FC236}">
                  <a16:creationId xmlns:a16="http://schemas.microsoft.com/office/drawing/2014/main" id="{C4DA42D8-BC19-A96F-8F58-5269BF224DC1}"/>
                </a:ext>
              </a:extLst>
            </p:cNvPr>
            <p:cNvSpPr>
              <a:spLocks noChangeShapeType="1"/>
            </p:cNvSpPr>
            <p:nvPr/>
          </p:nvSpPr>
          <p:spPr bwMode="auto">
            <a:xfrm flipV="1">
              <a:off x="2205" y="700"/>
              <a:ext cx="10" cy="9"/>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2" name="Line 1529">
              <a:extLst>
                <a:ext uri="{FF2B5EF4-FFF2-40B4-BE49-F238E27FC236}">
                  <a16:creationId xmlns:a16="http://schemas.microsoft.com/office/drawing/2014/main" id="{E4DCA6D0-032D-C012-CA0D-9081C368D48E}"/>
                </a:ext>
              </a:extLst>
            </p:cNvPr>
            <p:cNvSpPr>
              <a:spLocks noChangeShapeType="1"/>
            </p:cNvSpPr>
            <p:nvPr/>
          </p:nvSpPr>
          <p:spPr bwMode="auto">
            <a:xfrm>
              <a:off x="2205" y="700"/>
              <a:ext cx="1414" cy="0"/>
            </a:xfrm>
            <a:prstGeom prst="line">
              <a:avLst/>
            </a:prstGeom>
            <a:noFill/>
            <a:ln w="254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3" name="Line 1530">
              <a:extLst>
                <a:ext uri="{FF2B5EF4-FFF2-40B4-BE49-F238E27FC236}">
                  <a16:creationId xmlns:a16="http://schemas.microsoft.com/office/drawing/2014/main" id="{9885E192-B136-7D82-82B4-3C51253EB18F}"/>
                </a:ext>
              </a:extLst>
            </p:cNvPr>
            <p:cNvSpPr>
              <a:spLocks noChangeShapeType="1"/>
            </p:cNvSpPr>
            <p:nvPr/>
          </p:nvSpPr>
          <p:spPr bwMode="auto">
            <a:xfrm flipH="1">
              <a:off x="2920" y="978"/>
              <a:ext cx="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4" name="Line 1531">
              <a:extLst>
                <a:ext uri="{FF2B5EF4-FFF2-40B4-BE49-F238E27FC236}">
                  <a16:creationId xmlns:a16="http://schemas.microsoft.com/office/drawing/2014/main" id="{C89A9384-83BF-D5D4-AF52-EE1242FF6E31}"/>
                </a:ext>
              </a:extLst>
            </p:cNvPr>
            <p:cNvSpPr>
              <a:spLocks noChangeShapeType="1"/>
            </p:cNvSpPr>
            <p:nvPr/>
          </p:nvSpPr>
          <p:spPr bwMode="auto">
            <a:xfrm flipH="1">
              <a:off x="2920" y="1010"/>
              <a:ext cx="3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5" name="Line 1532">
              <a:extLst>
                <a:ext uri="{FF2B5EF4-FFF2-40B4-BE49-F238E27FC236}">
                  <a16:creationId xmlns:a16="http://schemas.microsoft.com/office/drawing/2014/main" id="{55C014DB-CCD4-CF14-37E7-1E814C57DA68}"/>
                </a:ext>
              </a:extLst>
            </p:cNvPr>
            <p:cNvSpPr>
              <a:spLocks noChangeShapeType="1"/>
            </p:cNvSpPr>
            <p:nvPr/>
          </p:nvSpPr>
          <p:spPr bwMode="auto">
            <a:xfrm flipH="1">
              <a:off x="2285" y="1021"/>
              <a:ext cx="24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6" name="Freeform 1537">
              <a:extLst>
                <a:ext uri="{FF2B5EF4-FFF2-40B4-BE49-F238E27FC236}">
                  <a16:creationId xmlns:a16="http://schemas.microsoft.com/office/drawing/2014/main" id="{7267B94C-2EC7-F2E4-3736-2E7617CE6707}"/>
                </a:ext>
              </a:extLst>
            </p:cNvPr>
            <p:cNvSpPr>
              <a:spLocks/>
            </p:cNvSpPr>
            <p:nvPr/>
          </p:nvSpPr>
          <p:spPr bwMode="auto">
            <a:xfrm>
              <a:off x="2285" y="903"/>
              <a:ext cx="130" cy="17"/>
            </a:xfrm>
            <a:custGeom>
              <a:avLst/>
              <a:gdLst>
                <a:gd name="T0" fmla="*/ 129 w 130"/>
                <a:gd name="T1" fmla="*/ 16 h 17"/>
                <a:gd name="T2" fmla="*/ 113 w 130"/>
                <a:gd name="T3" fmla="*/ 0 h 17"/>
                <a:gd name="T4" fmla="*/ 94 w 130"/>
                <a:gd name="T5" fmla="*/ 16 h 17"/>
                <a:gd name="T6" fmla="*/ 65 w 130"/>
                <a:gd name="T7" fmla="*/ 0 h 17"/>
                <a:gd name="T8" fmla="*/ 35 w 130"/>
                <a:gd name="T9" fmla="*/ 16 h 17"/>
                <a:gd name="T10" fmla="*/ 17 w 130"/>
                <a:gd name="T11" fmla="*/ 0 h 17"/>
                <a:gd name="T12" fmla="*/ 0 w 130"/>
                <a:gd name="T13" fmla="*/ 16 h 17"/>
                <a:gd name="T14" fmla="*/ 0 60000 65536"/>
                <a:gd name="T15" fmla="*/ 0 60000 65536"/>
                <a:gd name="T16" fmla="*/ 0 60000 65536"/>
                <a:gd name="T17" fmla="*/ 0 60000 65536"/>
                <a:gd name="T18" fmla="*/ 0 60000 65536"/>
                <a:gd name="T19" fmla="*/ 0 60000 65536"/>
                <a:gd name="T20" fmla="*/ 0 60000 65536"/>
                <a:gd name="T21" fmla="*/ 0 w 130"/>
                <a:gd name="T22" fmla="*/ 0 h 17"/>
                <a:gd name="T23" fmla="*/ 130 w 13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17">
                  <a:moveTo>
                    <a:pt x="129" y="16"/>
                  </a:moveTo>
                  <a:lnTo>
                    <a:pt x="113" y="0"/>
                  </a:lnTo>
                  <a:lnTo>
                    <a:pt x="94" y="16"/>
                  </a:lnTo>
                  <a:lnTo>
                    <a:pt x="65" y="0"/>
                  </a:lnTo>
                  <a:lnTo>
                    <a:pt x="35" y="16"/>
                  </a:lnTo>
                  <a:lnTo>
                    <a:pt x="17"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097" name="Line 1534">
              <a:extLst>
                <a:ext uri="{FF2B5EF4-FFF2-40B4-BE49-F238E27FC236}">
                  <a16:creationId xmlns:a16="http://schemas.microsoft.com/office/drawing/2014/main" id="{9608878F-FD50-DC87-DC97-770DB486C81D}"/>
                </a:ext>
              </a:extLst>
            </p:cNvPr>
            <p:cNvSpPr>
              <a:spLocks noChangeShapeType="1"/>
            </p:cNvSpPr>
            <p:nvPr/>
          </p:nvSpPr>
          <p:spPr bwMode="auto">
            <a:xfrm flipV="1">
              <a:off x="2382" y="960"/>
              <a:ext cx="5" cy="7"/>
            </a:xfrm>
            <a:prstGeom prst="line">
              <a:avLst/>
            </a:prstGeom>
            <a:noFill/>
            <a:ln w="127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8" name="Line 1535">
              <a:extLst>
                <a:ext uri="{FF2B5EF4-FFF2-40B4-BE49-F238E27FC236}">
                  <a16:creationId xmlns:a16="http://schemas.microsoft.com/office/drawing/2014/main" id="{91DB53CF-C01C-3463-98D7-A3CB1E891B2A}"/>
                </a:ext>
              </a:extLst>
            </p:cNvPr>
            <p:cNvSpPr>
              <a:spLocks noChangeShapeType="1"/>
            </p:cNvSpPr>
            <p:nvPr/>
          </p:nvSpPr>
          <p:spPr bwMode="auto">
            <a:xfrm>
              <a:off x="2312" y="967"/>
              <a:ext cx="7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099" name="Line 1536">
              <a:extLst>
                <a:ext uri="{FF2B5EF4-FFF2-40B4-BE49-F238E27FC236}">
                  <a16:creationId xmlns:a16="http://schemas.microsoft.com/office/drawing/2014/main" id="{EC3D58DF-7936-00DB-E5BD-96BFEDA1A2BD}"/>
                </a:ext>
              </a:extLst>
            </p:cNvPr>
            <p:cNvSpPr>
              <a:spLocks noChangeShapeType="1"/>
            </p:cNvSpPr>
            <p:nvPr/>
          </p:nvSpPr>
          <p:spPr bwMode="auto">
            <a:xfrm>
              <a:off x="2414" y="911"/>
              <a:ext cx="0"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0" name="Line 1537">
              <a:extLst>
                <a:ext uri="{FF2B5EF4-FFF2-40B4-BE49-F238E27FC236}">
                  <a16:creationId xmlns:a16="http://schemas.microsoft.com/office/drawing/2014/main" id="{3E5CDCA0-5019-8664-9A1C-2E6372D3BC80}"/>
                </a:ext>
              </a:extLst>
            </p:cNvPr>
            <p:cNvSpPr>
              <a:spLocks noChangeShapeType="1"/>
            </p:cNvSpPr>
            <p:nvPr/>
          </p:nvSpPr>
          <p:spPr bwMode="auto">
            <a:xfrm>
              <a:off x="2379" y="911"/>
              <a:ext cx="0"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1" name="Line 1538">
              <a:extLst>
                <a:ext uri="{FF2B5EF4-FFF2-40B4-BE49-F238E27FC236}">
                  <a16:creationId xmlns:a16="http://schemas.microsoft.com/office/drawing/2014/main" id="{4B26C9DA-4752-B163-E794-856329FCDFBE}"/>
                </a:ext>
              </a:extLst>
            </p:cNvPr>
            <p:cNvSpPr>
              <a:spLocks noChangeShapeType="1"/>
            </p:cNvSpPr>
            <p:nvPr/>
          </p:nvSpPr>
          <p:spPr bwMode="auto">
            <a:xfrm>
              <a:off x="2320" y="911"/>
              <a:ext cx="0"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2" name="Freeform 1543">
              <a:extLst>
                <a:ext uri="{FF2B5EF4-FFF2-40B4-BE49-F238E27FC236}">
                  <a16:creationId xmlns:a16="http://schemas.microsoft.com/office/drawing/2014/main" id="{1CB79D15-612E-8DE3-F4BB-995B0F45BFD6}"/>
                </a:ext>
              </a:extLst>
            </p:cNvPr>
            <p:cNvSpPr>
              <a:spLocks/>
            </p:cNvSpPr>
            <p:nvPr/>
          </p:nvSpPr>
          <p:spPr bwMode="auto">
            <a:xfrm>
              <a:off x="2285" y="911"/>
              <a:ext cx="130" cy="40"/>
            </a:xfrm>
            <a:custGeom>
              <a:avLst/>
              <a:gdLst>
                <a:gd name="T0" fmla="*/ 0 w 130"/>
                <a:gd name="T1" fmla="*/ 0 h 40"/>
                <a:gd name="T2" fmla="*/ 0 w 130"/>
                <a:gd name="T3" fmla="*/ 39 h 40"/>
                <a:gd name="T4" fmla="*/ 129 w 130"/>
                <a:gd name="T5" fmla="*/ 39 h 40"/>
                <a:gd name="T6" fmla="*/ 0 60000 65536"/>
                <a:gd name="T7" fmla="*/ 0 60000 65536"/>
                <a:gd name="T8" fmla="*/ 0 60000 65536"/>
                <a:gd name="T9" fmla="*/ 0 w 130"/>
                <a:gd name="T10" fmla="*/ 0 h 40"/>
                <a:gd name="T11" fmla="*/ 130 w 130"/>
                <a:gd name="T12" fmla="*/ 40 h 40"/>
              </a:gdLst>
              <a:ahLst/>
              <a:cxnLst>
                <a:cxn ang="T6">
                  <a:pos x="T0" y="T1"/>
                </a:cxn>
                <a:cxn ang="T7">
                  <a:pos x="T2" y="T3"/>
                </a:cxn>
                <a:cxn ang="T8">
                  <a:pos x="T4" y="T5"/>
                </a:cxn>
              </a:cxnLst>
              <a:rect l="T9" t="T10" r="T11" b="T12"/>
              <a:pathLst>
                <a:path w="130" h="40">
                  <a:moveTo>
                    <a:pt x="0" y="0"/>
                  </a:moveTo>
                  <a:lnTo>
                    <a:pt x="0" y="39"/>
                  </a:lnTo>
                  <a:lnTo>
                    <a:pt x="129" y="3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03" name="Line 1540">
              <a:extLst>
                <a:ext uri="{FF2B5EF4-FFF2-40B4-BE49-F238E27FC236}">
                  <a16:creationId xmlns:a16="http://schemas.microsoft.com/office/drawing/2014/main" id="{98F6E895-ED71-3465-B411-BC10B7EB9C3D}"/>
                </a:ext>
              </a:extLst>
            </p:cNvPr>
            <p:cNvSpPr>
              <a:spLocks noChangeShapeType="1"/>
            </p:cNvSpPr>
            <p:nvPr/>
          </p:nvSpPr>
          <p:spPr bwMode="auto">
            <a:xfrm>
              <a:off x="2414" y="998"/>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4" name="Line 1541">
              <a:extLst>
                <a:ext uri="{FF2B5EF4-FFF2-40B4-BE49-F238E27FC236}">
                  <a16:creationId xmlns:a16="http://schemas.microsoft.com/office/drawing/2014/main" id="{FEED77DA-03CA-346B-C3E9-26CCD261FD31}"/>
                </a:ext>
              </a:extLst>
            </p:cNvPr>
            <p:cNvSpPr>
              <a:spLocks noChangeShapeType="1"/>
            </p:cNvSpPr>
            <p:nvPr/>
          </p:nvSpPr>
          <p:spPr bwMode="auto">
            <a:xfrm>
              <a:off x="2285" y="998"/>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5" name="Line 1542">
              <a:extLst>
                <a:ext uri="{FF2B5EF4-FFF2-40B4-BE49-F238E27FC236}">
                  <a16:creationId xmlns:a16="http://schemas.microsoft.com/office/drawing/2014/main" id="{1FAD6BB8-F6EB-ECAA-9816-A9DAF83A2A75}"/>
                </a:ext>
              </a:extLst>
            </p:cNvPr>
            <p:cNvSpPr>
              <a:spLocks noChangeShapeType="1"/>
            </p:cNvSpPr>
            <p:nvPr/>
          </p:nvSpPr>
          <p:spPr bwMode="auto">
            <a:xfrm>
              <a:off x="2320" y="998"/>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6" name="Line 1543">
              <a:extLst>
                <a:ext uri="{FF2B5EF4-FFF2-40B4-BE49-F238E27FC236}">
                  <a16:creationId xmlns:a16="http://schemas.microsoft.com/office/drawing/2014/main" id="{9AB57AC0-5206-ED0B-86AA-2EE45B908ECF}"/>
                </a:ext>
              </a:extLst>
            </p:cNvPr>
            <p:cNvSpPr>
              <a:spLocks noChangeShapeType="1"/>
            </p:cNvSpPr>
            <p:nvPr/>
          </p:nvSpPr>
          <p:spPr bwMode="auto">
            <a:xfrm flipH="1">
              <a:off x="2302" y="990"/>
              <a:ext cx="9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7" name="Line 1544">
              <a:extLst>
                <a:ext uri="{FF2B5EF4-FFF2-40B4-BE49-F238E27FC236}">
                  <a16:creationId xmlns:a16="http://schemas.microsoft.com/office/drawing/2014/main" id="{2D8CEC7D-A553-16ED-795E-404B8623C5D3}"/>
                </a:ext>
              </a:extLst>
            </p:cNvPr>
            <p:cNvSpPr>
              <a:spLocks noChangeShapeType="1"/>
            </p:cNvSpPr>
            <p:nvPr/>
          </p:nvSpPr>
          <p:spPr bwMode="auto">
            <a:xfrm>
              <a:off x="2379" y="998"/>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8" name="Line 1545">
              <a:extLst>
                <a:ext uri="{FF2B5EF4-FFF2-40B4-BE49-F238E27FC236}">
                  <a16:creationId xmlns:a16="http://schemas.microsoft.com/office/drawing/2014/main" id="{02134A28-D67F-C55B-B721-2D96E377C29A}"/>
                </a:ext>
              </a:extLst>
            </p:cNvPr>
            <p:cNvSpPr>
              <a:spLocks noChangeShapeType="1"/>
            </p:cNvSpPr>
            <p:nvPr/>
          </p:nvSpPr>
          <p:spPr bwMode="auto">
            <a:xfrm>
              <a:off x="2312" y="950"/>
              <a:ext cx="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09" name="Line 1546">
              <a:extLst>
                <a:ext uri="{FF2B5EF4-FFF2-40B4-BE49-F238E27FC236}">
                  <a16:creationId xmlns:a16="http://schemas.microsoft.com/office/drawing/2014/main" id="{CA2E5187-4A1B-B15A-355A-0DC8ECF76D1B}"/>
                </a:ext>
              </a:extLst>
            </p:cNvPr>
            <p:cNvSpPr>
              <a:spLocks noChangeShapeType="1"/>
            </p:cNvSpPr>
            <p:nvPr/>
          </p:nvSpPr>
          <p:spPr bwMode="auto">
            <a:xfrm>
              <a:off x="2387" y="950"/>
              <a:ext cx="0" cy="4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10" name="Freeform 1551">
              <a:extLst>
                <a:ext uri="{FF2B5EF4-FFF2-40B4-BE49-F238E27FC236}">
                  <a16:creationId xmlns:a16="http://schemas.microsoft.com/office/drawing/2014/main" id="{CDDCDD6F-4317-0EDF-52B2-175E55139993}"/>
                </a:ext>
              </a:extLst>
            </p:cNvPr>
            <p:cNvSpPr>
              <a:spLocks/>
            </p:cNvSpPr>
            <p:nvPr/>
          </p:nvSpPr>
          <p:spPr bwMode="auto">
            <a:xfrm>
              <a:off x="2320" y="990"/>
              <a:ext cx="95" cy="17"/>
            </a:xfrm>
            <a:custGeom>
              <a:avLst/>
              <a:gdLst>
                <a:gd name="T0" fmla="*/ 94 w 95"/>
                <a:gd name="T1" fmla="*/ 16 h 17"/>
                <a:gd name="T2" fmla="*/ 78 w 95"/>
                <a:gd name="T3" fmla="*/ 0 h 17"/>
                <a:gd name="T4" fmla="*/ 59 w 95"/>
                <a:gd name="T5" fmla="*/ 16 h 17"/>
                <a:gd name="T6" fmla="*/ 30 w 95"/>
                <a:gd name="T7" fmla="*/ 0 h 17"/>
                <a:gd name="T8" fmla="*/ 0 w 95"/>
                <a:gd name="T9" fmla="*/ 16 h 17"/>
                <a:gd name="T10" fmla="*/ 0 60000 65536"/>
                <a:gd name="T11" fmla="*/ 0 60000 65536"/>
                <a:gd name="T12" fmla="*/ 0 60000 65536"/>
                <a:gd name="T13" fmla="*/ 0 60000 65536"/>
                <a:gd name="T14" fmla="*/ 0 60000 65536"/>
                <a:gd name="T15" fmla="*/ 0 w 95"/>
                <a:gd name="T16" fmla="*/ 0 h 17"/>
                <a:gd name="T17" fmla="*/ 95 w 95"/>
                <a:gd name="T18" fmla="*/ 17 h 17"/>
              </a:gdLst>
              <a:ahLst/>
              <a:cxnLst>
                <a:cxn ang="T10">
                  <a:pos x="T0" y="T1"/>
                </a:cxn>
                <a:cxn ang="T11">
                  <a:pos x="T2" y="T3"/>
                </a:cxn>
                <a:cxn ang="T12">
                  <a:pos x="T4" y="T5"/>
                </a:cxn>
                <a:cxn ang="T13">
                  <a:pos x="T6" y="T7"/>
                </a:cxn>
                <a:cxn ang="T14">
                  <a:pos x="T8" y="T9"/>
                </a:cxn>
              </a:cxnLst>
              <a:rect l="T15" t="T16" r="T17" b="T18"/>
              <a:pathLst>
                <a:path w="95" h="17">
                  <a:moveTo>
                    <a:pt x="94" y="16"/>
                  </a:moveTo>
                  <a:lnTo>
                    <a:pt x="78" y="0"/>
                  </a:lnTo>
                  <a:lnTo>
                    <a:pt x="59" y="16"/>
                  </a:lnTo>
                  <a:lnTo>
                    <a:pt x="30"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11" name="Freeform 1552">
              <a:extLst>
                <a:ext uri="{FF2B5EF4-FFF2-40B4-BE49-F238E27FC236}">
                  <a16:creationId xmlns:a16="http://schemas.microsoft.com/office/drawing/2014/main" id="{8A5F3C8A-75BF-8BB3-72A9-ED725E31C9B0}"/>
                </a:ext>
              </a:extLst>
            </p:cNvPr>
            <p:cNvSpPr>
              <a:spLocks/>
            </p:cNvSpPr>
            <p:nvPr/>
          </p:nvSpPr>
          <p:spPr bwMode="auto">
            <a:xfrm>
              <a:off x="2320" y="1013"/>
              <a:ext cx="95" cy="17"/>
            </a:xfrm>
            <a:custGeom>
              <a:avLst/>
              <a:gdLst>
                <a:gd name="T0" fmla="*/ 0 w 95"/>
                <a:gd name="T1" fmla="*/ 0 h 17"/>
                <a:gd name="T2" fmla="*/ 30 w 95"/>
                <a:gd name="T3" fmla="*/ 16 h 17"/>
                <a:gd name="T4" fmla="*/ 59 w 95"/>
                <a:gd name="T5" fmla="*/ 0 h 17"/>
                <a:gd name="T6" fmla="*/ 78 w 95"/>
                <a:gd name="T7" fmla="*/ 16 h 17"/>
                <a:gd name="T8" fmla="*/ 94 w 95"/>
                <a:gd name="T9" fmla="*/ 0 h 17"/>
                <a:gd name="T10" fmla="*/ 0 60000 65536"/>
                <a:gd name="T11" fmla="*/ 0 60000 65536"/>
                <a:gd name="T12" fmla="*/ 0 60000 65536"/>
                <a:gd name="T13" fmla="*/ 0 60000 65536"/>
                <a:gd name="T14" fmla="*/ 0 60000 65536"/>
                <a:gd name="T15" fmla="*/ 0 w 95"/>
                <a:gd name="T16" fmla="*/ 0 h 17"/>
                <a:gd name="T17" fmla="*/ 95 w 95"/>
                <a:gd name="T18" fmla="*/ 17 h 17"/>
              </a:gdLst>
              <a:ahLst/>
              <a:cxnLst>
                <a:cxn ang="T10">
                  <a:pos x="T0" y="T1"/>
                </a:cxn>
                <a:cxn ang="T11">
                  <a:pos x="T2" y="T3"/>
                </a:cxn>
                <a:cxn ang="T12">
                  <a:pos x="T4" y="T5"/>
                </a:cxn>
                <a:cxn ang="T13">
                  <a:pos x="T6" y="T7"/>
                </a:cxn>
                <a:cxn ang="T14">
                  <a:pos x="T8" y="T9"/>
                </a:cxn>
              </a:cxnLst>
              <a:rect l="T15" t="T16" r="T17" b="T18"/>
              <a:pathLst>
                <a:path w="95" h="17">
                  <a:moveTo>
                    <a:pt x="0" y="0"/>
                  </a:moveTo>
                  <a:lnTo>
                    <a:pt x="30" y="16"/>
                  </a:lnTo>
                  <a:lnTo>
                    <a:pt x="59" y="0"/>
                  </a:lnTo>
                  <a:lnTo>
                    <a:pt x="78" y="16"/>
                  </a:lnTo>
                  <a:lnTo>
                    <a:pt x="94"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12" name="Freeform 1553">
              <a:extLst>
                <a:ext uri="{FF2B5EF4-FFF2-40B4-BE49-F238E27FC236}">
                  <a16:creationId xmlns:a16="http://schemas.microsoft.com/office/drawing/2014/main" id="{E341D4FB-9495-9494-F2AC-28E83441407F}"/>
                </a:ext>
              </a:extLst>
            </p:cNvPr>
            <p:cNvSpPr>
              <a:spLocks/>
            </p:cNvSpPr>
            <p:nvPr/>
          </p:nvSpPr>
          <p:spPr bwMode="auto">
            <a:xfrm>
              <a:off x="2285" y="990"/>
              <a:ext cx="36" cy="17"/>
            </a:xfrm>
            <a:custGeom>
              <a:avLst/>
              <a:gdLst>
                <a:gd name="T0" fmla="*/ 35 w 36"/>
                <a:gd name="T1" fmla="*/ 16 h 17"/>
                <a:gd name="T2" fmla="*/ 17 w 36"/>
                <a:gd name="T3" fmla="*/ 0 h 17"/>
                <a:gd name="T4" fmla="*/ 0 w 36"/>
                <a:gd name="T5" fmla="*/ 16 h 17"/>
                <a:gd name="T6" fmla="*/ 0 60000 65536"/>
                <a:gd name="T7" fmla="*/ 0 60000 65536"/>
                <a:gd name="T8" fmla="*/ 0 60000 65536"/>
                <a:gd name="T9" fmla="*/ 0 w 36"/>
                <a:gd name="T10" fmla="*/ 0 h 17"/>
                <a:gd name="T11" fmla="*/ 36 w 36"/>
                <a:gd name="T12" fmla="*/ 17 h 17"/>
              </a:gdLst>
              <a:ahLst/>
              <a:cxnLst>
                <a:cxn ang="T6">
                  <a:pos x="T0" y="T1"/>
                </a:cxn>
                <a:cxn ang="T7">
                  <a:pos x="T2" y="T3"/>
                </a:cxn>
                <a:cxn ang="T8">
                  <a:pos x="T4" y="T5"/>
                </a:cxn>
              </a:cxnLst>
              <a:rect l="T9" t="T10" r="T11" b="T12"/>
              <a:pathLst>
                <a:path w="36" h="17">
                  <a:moveTo>
                    <a:pt x="35" y="16"/>
                  </a:moveTo>
                  <a:lnTo>
                    <a:pt x="17" y="0"/>
                  </a:lnTo>
                  <a:lnTo>
                    <a:pt x="0"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13" name="Freeform 1554">
              <a:extLst>
                <a:ext uri="{FF2B5EF4-FFF2-40B4-BE49-F238E27FC236}">
                  <a16:creationId xmlns:a16="http://schemas.microsoft.com/office/drawing/2014/main" id="{72EEBEF9-C169-70F9-F984-EE131D907576}"/>
                </a:ext>
              </a:extLst>
            </p:cNvPr>
            <p:cNvSpPr>
              <a:spLocks/>
            </p:cNvSpPr>
            <p:nvPr/>
          </p:nvSpPr>
          <p:spPr bwMode="auto">
            <a:xfrm>
              <a:off x="2285" y="1013"/>
              <a:ext cx="36" cy="17"/>
            </a:xfrm>
            <a:custGeom>
              <a:avLst/>
              <a:gdLst>
                <a:gd name="T0" fmla="*/ 0 w 36"/>
                <a:gd name="T1" fmla="*/ 0 h 17"/>
                <a:gd name="T2" fmla="*/ 17 w 36"/>
                <a:gd name="T3" fmla="*/ 16 h 17"/>
                <a:gd name="T4" fmla="*/ 35 w 36"/>
                <a:gd name="T5" fmla="*/ 0 h 17"/>
                <a:gd name="T6" fmla="*/ 0 60000 65536"/>
                <a:gd name="T7" fmla="*/ 0 60000 65536"/>
                <a:gd name="T8" fmla="*/ 0 60000 65536"/>
                <a:gd name="T9" fmla="*/ 0 w 36"/>
                <a:gd name="T10" fmla="*/ 0 h 17"/>
                <a:gd name="T11" fmla="*/ 36 w 36"/>
                <a:gd name="T12" fmla="*/ 17 h 17"/>
              </a:gdLst>
              <a:ahLst/>
              <a:cxnLst>
                <a:cxn ang="T6">
                  <a:pos x="T0" y="T1"/>
                </a:cxn>
                <a:cxn ang="T7">
                  <a:pos x="T2" y="T3"/>
                </a:cxn>
                <a:cxn ang="T8">
                  <a:pos x="T4" y="T5"/>
                </a:cxn>
              </a:cxnLst>
              <a:rect l="T9" t="T10" r="T11" b="T12"/>
              <a:pathLst>
                <a:path w="36" h="17">
                  <a:moveTo>
                    <a:pt x="0" y="0"/>
                  </a:moveTo>
                  <a:lnTo>
                    <a:pt x="17" y="16"/>
                  </a:lnTo>
                  <a:lnTo>
                    <a:pt x="35"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14" name="Line 1551">
              <a:extLst>
                <a:ext uri="{FF2B5EF4-FFF2-40B4-BE49-F238E27FC236}">
                  <a16:creationId xmlns:a16="http://schemas.microsoft.com/office/drawing/2014/main" id="{72AB42D3-E2B3-57D2-02A1-2FDD68567BE9}"/>
                </a:ext>
              </a:extLst>
            </p:cNvPr>
            <p:cNvSpPr>
              <a:spLocks noChangeShapeType="1"/>
            </p:cNvSpPr>
            <p:nvPr/>
          </p:nvSpPr>
          <p:spPr bwMode="auto">
            <a:xfrm flipH="1">
              <a:off x="2302" y="903"/>
              <a:ext cx="9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15" name="Line 1552">
              <a:extLst>
                <a:ext uri="{FF2B5EF4-FFF2-40B4-BE49-F238E27FC236}">
                  <a16:creationId xmlns:a16="http://schemas.microsoft.com/office/drawing/2014/main" id="{2A1DA913-FA69-51E3-F73A-289DFD072F52}"/>
                </a:ext>
              </a:extLst>
            </p:cNvPr>
            <p:cNvSpPr>
              <a:spLocks noChangeShapeType="1"/>
            </p:cNvSpPr>
            <p:nvPr/>
          </p:nvSpPr>
          <p:spPr bwMode="auto">
            <a:xfrm flipV="1">
              <a:off x="2799" y="940"/>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16" name="Line 1553">
              <a:extLst>
                <a:ext uri="{FF2B5EF4-FFF2-40B4-BE49-F238E27FC236}">
                  <a16:creationId xmlns:a16="http://schemas.microsoft.com/office/drawing/2014/main" id="{6D33ED68-6502-5AB5-9C83-FF68518517CA}"/>
                </a:ext>
              </a:extLst>
            </p:cNvPr>
            <p:cNvSpPr>
              <a:spLocks noChangeShapeType="1"/>
            </p:cNvSpPr>
            <p:nvPr/>
          </p:nvSpPr>
          <p:spPr bwMode="auto">
            <a:xfrm flipV="1">
              <a:off x="2799" y="905"/>
              <a:ext cx="0"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17" name="Line 1554">
              <a:extLst>
                <a:ext uri="{FF2B5EF4-FFF2-40B4-BE49-F238E27FC236}">
                  <a16:creationId xmlns:a16="http://schemas.microsoft.com/office/drawing/2014/main" id="{08C3FD8C-2B6D-5727-E81A-98FEFE9E760C}"/>
                </a:ext>
              </a:extLst>
            </p:cNvPr>
            <p:cNvSpPr>
              <a:spLocks noChangeShapeType="1"/>
            </p:cNvSpPr>
            <p:nvPr/>
          </p:nvSpPr>
          <p:spPr bwMode="auto">
            <a:xfrm>
              <a:off x="2824" y="903"/>
              <a:ext cx="18" cy="1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18" name="Line 1555">
              <a:extLst>
                <a:ext uri="{FF2B5EF4-FFF2-40B4-BE49-F238E27FC236}">
                  <a16:creationId xmlns:a16="http://schemas.microsoft.com/office/drawing/2014/main" id="{D5F9381E-9AEE-B392-69F5-B2BC1B253743}"/>
                </a:ext>
              </a:extLst>
            </p:cNvPr>
            <p:cNvSpPr>
              <a:spLocks noChangeShapeType="1"/>
            </p:cNvSpPr>
            <p:nvPr/>
          </p:nvSpPr>
          <p:spPr bwMode="auto">
            <a:xfrm flipH="1" flipV="1">
              <a:off x="2526" y="1021"/>
              <a:ext cx="24"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19" name="Line 1556">
              <a:extLst>
                <a:ext uri="{FF2B5EF4-FFF2-40B4-BE49-F238E27FC236}">
                  <a16:creationId xmlns:a16="http://schemas.microsoft.com/office/drawing/2014/main" id="{9389B97A-4E39-B7DE-1D61-3EA726C17C65}"/>
                </a:ext>
              </a:extLst>
            </p:cNvPr>
            <p:cNvSpPr>
              <a:spLocks noChangeShapeType="1"/>
            </p:cNvSpPr>
            <p:nvPr/>
          </p:nvSpPr>
          <p:spPr bwMode="auto">
            <a:xfrm>
              <a:off x="2920" y="947"/>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20" name="Line 1557">
              <a:extLst>
                <a:ext uri="{FF2B5EF4-FFF2-40B4-BE49-F238E27FC236}">
                  <a16:creationId xmlns:a16="http://schemas.microsoft.com/office/drawing/2014/main" id="{024CFE41-3DD4-EB1E-1FBE-C9D57D72D719}"/>
                </a:ext>
              </a:extLst>
            </p:cNvPr>
            <p:cNvSpPr>
              <a:spLocks noChangeShapeType="1"/>
            </p:cNvSpPr>
            <p:nvPr/>
          </p:nvSpPr>
          <p:spPr bwMode="auto">
            <a:xfrm>
              <a:off x="2904" y="950"/>
              <a:ext cx="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21" name="Line 1558">
              <a:extLst>
                <a:ext uri="{FF2B5EF4-FFF2-40B4-BE49-F238E27FC236}">
                  <a16:creationId xmlns:a16="http://schemas.microsoft.com/office/drawing/2014/main" id="{36C18326-B22B-172C-DEB4-605D3CB48EDA}"/>
                </a:ext>
              </a:extLst>
            </p:cNvPr>
            <p:cNvSpPr>
              <a:spLocks noChangeShapeType="1"/>
            </p:cNvSpPr>
            <p:nvPr/>
          </p:nvSpPr>
          <p:spPr bwMode="auto">
            <a:xfrm flipH="1">
              <a:off x="2904" y="978"/>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22" name="Line 1559">
              <a:extLst>
                <a:ext uri="{FF2B5EF4-FFF2-40B4-BE49-F238E27FC236}">
                  <a16:creationId xmlns:a16="http://schemas.microsoft.com/office/drawing/2014/main" id="{16779166-0091-36A6-4AE3-E0740BA2945C}"/>
                </a:ext>
              </a:extLst>
            </p:cNvPr>
            <p:cNvSpPr>
              <a:spLocks noChangeShapeType="1"/>
            </p:cNvSpPr>
            <p:nvPr/>
          </p:nvSpPr>
          <p:spPr bwMode="auto">
            <a:xfrm>
              <a:off x="2842" y="921"/>
              <a:ext cx="0"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23" name="Freeform 1564">
              <a:extLst>
                <a:ext uri="{FF2B5EF4-FFF2-40B4-BE49-F238E27FC236}">
                  <a16:creationId xmlns:a16="http://schemas.microsoft.com/office/drawing/2014/main" id="{8CCD07D0-704F-B801-EAB0-4E5300FF0EF0}"/>
                </a:ext>
              </a:extLst>
            </p:cNvPr>
            <p:cNvSpPr>
              <a:spLocks/>
            </p:cNvSpPr>
            <p:nvPr/>
          </p:nvSpPr>
          <p:spPr bwMode="auto">
            <a:xfrm>
              <a:off x="2796" y="955"/>
              <a:ext cx="17" cy="17"/>
            </a:xfrm>
            <a:custGeom>
              <a:avLst/>
              <a:gdLst>
                <a:gd name="T0" fmla="*/ 0 w 17"/>
                <a:gd name="T1" fmla="*/ 9 h 17"/>
                <a:gd name="T2" fmla="*/ 0 w 17"/>
                <a:gd name="T3" fmla="*/ 16 h 17"/>
                <a:gd name="T4" fmla="*/ 9 w 17"/>
                <a:gd name="T5" fmla="*/ 16 h 17"/>
                <a:gd name="T6" fmla="*/ 16 w 17"/>
                <a:gd name="T7" fmla="*/ 16 h 17"/>
                <a:gd name="T8" fmla="*/ 16 w 17"/>
                <a:gd name="T9" fmla="*/ 9 h 17"/>
                <a:gd name="T10" fmla="*/ 16 w 17"/>
                <a:gd name="T11" fmla="*/ 6 h 17"/>
                <a:gd name="T12" fmla="*/ 9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9"/>
                  </a:moveTo>
                  <a:lnTo>
                    <a:pt x="0" y="16"/>
                  </a:lnTo>
                  <a:lnTo>
                    <a:pt x="9" y="16"/>
                  </a:lnTo>
                  <a:lnTo>
                    <a:pt x="16" y="16"/>
                  </a:lnTo>
                  <a:lnTo>
                    <a:pt x="16" y="9"/>
                  </a:lnTo>
                  <a:lnTo>
                    <a:pt x="16" y="6"/>
                  </a:lnTo>
                  <a:lnTo>
                    <a:pt x="9"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24" name="Freeform 1565">
              <a:extLst>
                <a:ext uri="{FF2B5EF4-FFF2-40B4-BE49-F238E27FC236}">
                  <a16:creationId xmlns:a16="http://schemas.microsoft.com/office/drawing/2014/main" id="{16CDA82D-8170-396B-964E-F5B8C8CAF8E9}"/>
                </a:ext>
              </a:extLst>
            </p:cNvPr>
            <p:cNvSpPr>
              <a:spLocks/>
            </p:cNvSpPr>
            <p:nvPr/>
          </p:nvSpPr>
          <p:spPr bwMode="auto">
            <a:xfrm>
              <a:off x="2842" y="940"/>
              <a:ext cx="17" cy="17"/>
            </a:xfrm>
            <a:custGeom>
              <a:avLst/>
              <a:gdLst>
                <a:gd name="T0" fmla="*/ 0 w 17"/>
                <a:gd name="T1" fmla="*/ 0 h 17"/>
                <a:gd name="T2" fmla="*/ 6 w 17"/>
                <a:gd name="T3" fmla="*/ 13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6" y="13"/>
                  </a:lnTo>
                  <a:lnTo>
                    <a:pt x="16" y="1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25" name="Line 1562">
              <a:extLst>
                <a:ext uri="{FF2B5EF4-FFF2-40B4-BE49-F238E27FC236}">
                  <a16:creationId xmlns:a16="http://schemas.microsoft.com/office/drawing/2014/main" id="{19C69BF7-6ADB-2EDF-0F91-2D12A7EFC579}"/>
                </a:ext>
              </a:extLst>
            </p:cNvPr>
            <p:cNvSpPr>
              <a:spLocks noChangeShapeType="1"/>
            </p:cNvSpPr>
            <p:nvPr/>
          </p:nvSpPr>
          <p:spPr bwMode="auto">
            <a:xfrm>
              <a:off x="2781" y="958"/>
              <a:ext cx="1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26" name="Line 1563">
              <a:extLst>
                <a:ext uri="{FF2B5EF4-FFF2-40B4-BE49-F238E27FC236}">
                  <a16:creationId xmlns:a16="http://schemas.microsoft.com/office/drawing/2014/main" id="{3D75CB9C-920D-6FBD-E17D-8C12E21F89AB}"/>
                </a:ext>
              </a:extLst>
            </p:cNvPr>
            <p:cNvSpPr>
              <a:spLocks noChangeShapeType="1"/>
            </p:cNvSpPr>
            <p:nvPr/>
          </p:nvSpPr>
          <p:spPr bwMode="auto">
            <a:xfrm>
              <a:off x="2759" y="969"/>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27" name="Line 1564">
              <a:extLst>
                <a:ext uri="{FF2B5EF4-FFF2-40B4-BE49-F238E27FC236}">
                  <a16:creationId xmlns:a16="http://schemas.microsoft.com/office/drawing/2014/main" id="{C7F5E7F3-E464-0D1C-C0F9-DB921647967D}"/>
                </a:ext>
              </a:extLst>
            </p:cNvPr>
            <p:cNvSpPr>
              <a:spLocks noChangeShapeType="1"/>
            </p:cNvSpPr>
            <p:nvPr/>
          </p:nvSpPr>
          <p:spPr bwMode="auto">
            <a:xfrm>
              <a:off x="2775" y="969"/>
              <a:ext cx="0" cy="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28" name="Freeform 1569">
              <a:extLst>
                <a:ext uri="{FF2B5EF4-FFF2-40B4-BE49-F238E27FC236}">
                  <a16:creationId xmlns:a16="http://schemas.microsoft.com/office/drawing/2014/main" id="{9441A826-5368-A86F-D09D-57B73D5EDD9D}"/>
                </a:ext>
              </a:extLst>
            </p:cNvPr>
            <p:cNvSpPr>
              <a:spLocks/>
            </p:cNvSpPr>
            <p:nvPr/>
          </p:nvSpPr>
          <p:spPr bwMode="auto">
            <a:xfrm>
              <a:off x="2775" y="958"/>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29" name="Line 1566">
              <a:extLst>
                <a:ext uri="{FF2B5EF4-FFF2-40B4-BE49-F238E27FC236}">
                  <a16:creationId xmlns:a16="http://schemas.microsoft.com/office/drawing/2014/main" id="{DDFE98A6-A387-DA85-09AB-147DB0F39C51}"/>
                </a:ext>
              </a:extLst>
            </p:cNvPr>
            <p:cNvSpPr>
              <a:spLocks noChangeShapeType="1"/>
            </p:cNvSpPr>
            <p:nvPr/>
          </p:nvSpPr>
          <p:spPr bwMode="auto">
            <a:xfrm>
              <a:off x="2753" y="969"/>
              <a:ext cx="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0" name="Line 1567">
              <a:extLst>
                <a:ext uri="{FF2B5EF4-FFF2-40B4-BE49-F238E27FC236}">
                  <a16:creationId xmlns:a16="http://schemas.microsoft.com/office/drawing/2014/main" id="{8E593985-C8A9-6696-7A55-D0C0BCD64491}"/>
                </a:ext>
              </a:extLst>
            </p:cNvPr>
            <p:cNvSpPr>
              <a:spLocks noChangeShapeType="1"/>
            </p:cNvSpPr>
            <p:nvPr/>
          </p:nvSpPr>
          <p:spPr bwMode="auto">
            <a:xfrm>
              <a:off x="2753" y="958"/>
              <a:ext cx="2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1" name="Line 1568">
              <a:extLst>
                <a:ext uri="{FF2B5EF4-FFF2-40B4-BE49-F238E27FC236}">
                  <a16:creationId xmlns:a16="http://schemas.microsoft.com/office/drawing/2014/main" id="{D1300534-1AFF-2216-575A-91124D5118BB}"/>
                </a:ext>
              </a:extLst>
            </p:cNvPr>
            <p:cNvSpPr>
              <a:spLocks noChangeShapeType="1"/>
            </p:cNvSpPr>
            <p:nvPr/>
          </p:nvSpPr>
          <p:spPr bwMode="auto">
            <a:xfrm>
              <a:off x="2759" y="969"/>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2" name="Line 1569">
              <a:extLst>
                <a:ext uri="{FF2B5EF4-FFF2-40B4-BE49-F238E27FC236}">
                  <a16:creationId xmlns:a16="http://schemas.microsoft.com/office/drawing/2014/main" id="{C3DF4CD1-B569-4D89-5A0D-781569B07565}"/>
                </a:ext>
              </a:extLst>
            </p:cNvPr>
            <p:cNvSpPr>
              <a:spLocks noChangeShapeType="1"/>
            </p:cNvSpPr>
            <p:nvPr/>
          </p:nvSpPr>
          <p:spPr bwMode="auto">
            <a:xfrm>
              <a:off x="2753" y="958"/>
              <a:ext cx="0"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3" name="Line 1570">
              <a:extLst>
                <a:ext uri="{FF2B5EF4-FFF2-40B4-BE49-F238E27FC236}">
                  <a16:creationId xmlns:a16="http://schemas.microsoft.com/office/drawing/2014/main" id="{86033CE5-4EFF-4669-B9F8-B1A0AFCC53C2}"/>
                </a:ext>
              </a:extLst>
            </p:cNvPr>
            <p:cNvSpPr>
              <a:spLocks noChangeShapeType="1"/>
            </p:cNvSpPr>
            <p:nvPr/>
          </p:nvSpPr>
          <p:spPr bwMode="auto">
            <a:xfrm>
              <a:off x="2744" y="958"/>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4" name="Line 1571">
              <a:extLst>
                <a:ext uri="{FF2B5EF4-FFF2-40B4-BE49-F238E27FC236}">
                  <a16:creationId xmlns:a16="http://schemas.microsoft.com/office/drawing/2014/main" id="{3AE0DF02-03CE-05D9-C3DD-B1E637D7A209}"/>
                </a:ext>
              </a:extLst>
            </p:cNvPr>
            <p:cNvSpPr>
              <a:spLocks noChangeShapeType="1"/>
            </p:cNvSpPr>
            <p:nvPr/>
          </p:nvSpPr>
          <p:spPr bwMode="auto">
            <a:xfrm flipV="1">
              <a:off x="2744" y="958"/>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5" name="Line 1572">
              <a:extLst>
                <a:ext uri="{FF2B5EF4-FFF2-40B4-BE49-F238E27FC236}">
                  <a16:creationId xmlns:a16="http://schemas.microsoft.com/office/drawing/2014/main" id="{D9EC24F5-C152-64AD-4084-74F76988B564}"/>
                </a:ext>
              </a:extLst>
            </p:cNvPr>
            <p:cNvSpPr>
              <a:spLocks noChangeShapeType="1"/>
            </p:cNvSpPr>
            <p:nvPr/>
          </p:nvSpPr>
          <p:spPr bwMode="auto">
            <a:xfrm>
              <a:off x="2920" y="978"/>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6" name="Line 1573">
              <a:extLst>
                <a:ext uri="{FF2B5EF4-FFF2-40B4-BE49-F238E27FC236}">
                  <a16:creationId xmlns:a16="http://schemas.microsoft.com/office/drawing/2014/main" id="{899B042A-70ED-B225-269D-7690B978FCEA}"/>
                </a:ext>
              </a:extLst>
            </p:cNvPr>
            <p:cNvSpPr>
              <a:spLocks noChangeShapeType="1"/>
            </p:cNvSpPr>
            <p:nvPr/>
          </p:nvSpPr>
          <p:spPr bwMode="auto">
            <a:xfrm>
              <a:off x="2744" y="1010"/>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7" name="Line 1574">
              <a:extLst>
                <a:ext uri="{FF2B5EF4-FFF2-40B4-BE49-F238E27FC236}">
                  <a16:creationId xmlns:a16="http://schemas.microsoft.com/office/drawing/2014/main" id="{94C60166-9A4A-FA95-D5AC-ED17E755E99C}"/>
                </a:ext>
              </a:extLst>
            </p:cNvPr>
            <p:cNvSpPr>
              <a:spLocks noChangeShapeType="1"/>
            </p:cNvSpPr>
            <p:nvPr/>
          </p:nvSpPr>
          <p:spPr bwMode="auto">
            <a:xfrm>
              <a:off x="2744" y="978"/>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8" name="Line 1575">
              <a:extLst>
                <a:ext uri="{FF2B5EF4-FFF2-40B4-BE49-F238E27FC236}">
                  <a16:creationId xmlns:a16="http://schemas.microsoft.com/office/drawing/2014/main" id="{4562BE76-C7C3-B525-CAF8-F7141271688F}"/>
                </a:ext>
              </a:extLst>
            </p:cNvPr>
            <p:cNvSpPr>
              <a:spLocks noChangeShapeType="1"/>
            </p:cNvSpPr>
            <p:nvPr/>
          </p:nvSpPr>
          <p:spPr bwMode="auto">
            <a:xfrm>
              <a:off x="2773" y="978"/>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39" name="Line 1576">
              <a:extLst>
                <a:ext uri="{FF2B5EF4-FFF2-40B4-BE49-F238E27FC236}">
                  <a16:creationId xmlns:a16="http://schemas.microsoft.com/office/drawing/2014/main" id="{CE3D8672-1236-3F5B-5EBF-DDE027C7F432}"/>
                </a:ext>
              </a:extLst>
            </p:cNvPr>
            <p:cNvSpPr>
              <a:spLocks noChangeShapeType="1"/>
            </p:cNvSpPr>
            <p:nvPr/>
          </p:nvSpPr>
          <p:spPr bwMode="auto">
            <a:xfrm>
              <a:off x="2761" y="978"/>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40" name="Freeform 1581">
              <a:extLst>
                <a:ext uri="{FF2B5EF4-FFF2-40B4-BE49-F238E27FC236}">
                  <a16:creationId xmlns:a16="http://schemas.microsoft.com/office/drawing/2014/main" id="{49E647F5-0857-2600-C1F5-22CB61D9D734}"/>
                </a:ext>
              </a:extLst>
            </p:cNvPr>
            <p:cNvSpPr>
              <a:spLocks/>
            </p:cNvSpPr>
            <p:nvPr/>
          </p:nvSpPr>
          <p:spPr bwMode="auto">
            <a:xfrm>
              <a:off x="2744" y="978"/>
              <a:ext cx="30" cy="1"/>
            </a:xfrm>
            <a:custGeom>
              <a:avLst/>
              <a:gdLst>
                <a:gd name="T0" fmla="*/ 29 w 30"/>
                <a:gd name="T1" fmla="*/ 0 h 1"/>
                <a:gd name="T2" fmla="*/ 17 w 30"/>
                <a:gd name="T3" fmla="*/ 0 h 1"/>
                <a:gd name="T4" fmla="*/ 0 w 30"/>
                <a:gd name="T5" fmla="*/ 0 h 1"/>
                <a:gd name="T6" fmla="*/ 0 60000 65536"/>
                <a:gd name="T7" fmla="*/ 0 60000 65536"/>
                <a:gd name="T8" fmla="*/ 0 60000 65536"/>
                <a:gd name="T9" fmla="*/ 0 w 30"/>
                <a:gd name="T10" fmla="*/ 0 h 1"/>
                <a:gd name="T11" fmla="*/ 30 w 30"/>
                <a:gd name="T12" fmla="*/ 1 h 1"/>
              </a:gdLst>
              <a:ahLst/>
              <a:cxnLst>
                <a:cxn ang="T6">
                  <a:pos x="T0" y="T1"/>
                </a:cxn>
                <a:cxn ang="T7">
                  <a:pos x="T2" y="T3"/>
                </a:cxn>
                <a:cxn ang="T8">
                  <a:pos x="T4" y="T5"/>
                </a:cxn>
              </a:cxnLst>
              <a:rect l="T9" t="T10" r="T11" b="T12"/>
              <a:pathLst>
                <a:path w="30" h="1">
                  <a:moveTo>
                    <a:pt x="29" y="0"/>
                  </a:moveTo>
                  <a:lnTo>
                    <a:pt x="17"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41" name="Freeform 1582">
              <a:extLst>
                <a:ext uri="{FF2B5EF4-FFF2-40B4-BE49-F238E27FC236}">
                  <a16:creationId xmlns:a16="http://schemas.microsoft.com/office/drawing/2014/main" id="{0D76F928-42A4-1387-0844-46B6C1A67C39}"/>
                </a:ext>
              </a:extLst>
            </p:cNvPr>
            <p:cNvSpPr>
              <a:spLocks/>
            </p:cNvSpPr>
            <p:nvPr/>
          </p:nvSpPr>
          <p:spPr bwMode="auto">
            <a:xfrm>
              <a:off x="2761" y="1010"/>
              <a:ext cx="32" cy="1"/>
            </a:xfrm>
            <a:custGeom>
              <a:avLst/>
              <a:gdLst>
                <a:gd name="T0" fmla="*/ 0 w 32"/>
                <a:gd name="T1" fmla="*/ 0 h 1"/>
                <a:gd name="T2" fmla="*/ 12 w 32"/>
                <a:gd name="T3" fmla="*/ 0 h 1"/>
                <a:gd name="T4" fmla="*/ 31 w 32"/>
                <a:gd name="T5" fmla="*/ 0 h 1"/>
                <a:gd name="T6" fmla="*/ 0 60000 65536"/>
                <a:gd name="T7" fmla="*/ 0 60000 65536"/>
                <a:gd name="T8" fmla="*/ 0 60000 65536"/>
                <a:gd name="T9" fmla="*/ 0 w 32"/>
                <a:gd name="T10" fmla="*/ 0 h 1"/>
                <a:gd name="T11" fmla="*/ 32 w 32"/>
                <a:gd name="T12" fmla="*/ 1 h 1"/>
              </a:gdLst>
              <a:ahLst/>
              <a:cxnLst>
                <a:cxn ang="T6">
                  <a:pos x="T0" y="T1"/>
                </a:cxn>
                <a:cxn ang="T7">
                  <a:pos x="T2" y="T3"/>
                </a:cxn>
                <a:cxn ang="T8">
                  <a:pos x="T4" y="T5"/>
                </a:cxn>
              </a:cxnLst>
              <a:rect l="T9" t="T10" r="T11" b="T12"/>
              <a:pathLst>
                <a:path w="32" h="1">
                  <a:moveTo>
                    <a:pt x="0" y="0"/>
                  </a:moveTo>
                  <a:lnTo>
                    <a:pt x="12" y="0"/>
                  </a:lnTo>
                  <a:lnTo>
                    <a:pt x="31"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42" name="Line 1579">
              <a:extLst>
                <a:ext uri="{FF2B5EF4-FFF2-40B4-BE49-F238E27FC236}">
                  <a16:creationId xmlns:a16="http://schemas.microsoft.com/office/drawing/2014/main" id="{2C98C2DD-6796-9407-4DCD-D16CEF40D70C}"/>
                </a:ext>
              </a:extLst>
            </p:cNvPr>
            <p:cNvSpPr>
              <a:spLocks noChangeShapeType="1"/>
            </p:cNvSpPr>
            <p:nvPr/>
          </p:nvSpPr>
          <p:spPr bwMode="auto">
            <a:xfrm>
              <a:off x="2904" y="978"/>
              <a:ext cx="0" cy="3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43" name="Line 1580">
              <a:extLst>
                <a:ext uri="{FF2B5EF4-FFF2-40B4-BE49-F238E27FC236}">
                  <a16:creationId xmlns:a16="http://schemas.microsoft.com/office/drawing/2014/main" id="{1148A56F-77B0-91FE-E993-9E79A65A62F6}"/>
                </a:ext>
              </a:extLst>
            </p:cNvPr>
            <p:cNvSpPr>
              <a:spLocks noChangeShapeType="1"/>
            </p:cNvSpPr>
            <p:nvPr/>
          </p:nvSpPr>
          <p:spPr bwMode="auto">
            <a:xfrm flipH="1">
              <a:off x="2773" y="978"/>
              <a:ext cx="13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44" name="Line 1581">
              <a:extLst>
                <a:ext uri="{FF2B5EF4-FFF2-40B4-BE49-F238E27FC236}">
                  <a16:creationId xmlns:a16="http://schemas.microsoft.com/office/drawing/2014/main" id="{4F94A83F-3FF9-BDA9-CBBB-2602DDA6A76D}"/>
                </a:ext>
              </a:extLst>
            </p:cNvPr>
            <p:cNvSpPr>
              <a:spLocks noChangeShapeType="1"/>
            </p:cNvSpPr>
            <p:nvPr/>
          </p:nvSpPr>
          <p:spPr bwMode="auto">
            <a:xfrm>
              <a:off x="2801" y="1010"/>
              <a:ext cx="1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45" name="Freeform 1586">
              <a:extLst>
                <a:ext uri="{FF2B5EF4-FFF2-40B4-BE49-F238E27FC236}">
                  <a16:creationId xmlns:a16="http://schemas.microsoft.com/office/drawing/2014/main" id="{0C72A87B-0451-DF31-867B-B9352EED315D}"/>
                </a:ext>
              </a:extLst>
            </p:cNvPr>
            <p:cNvSpPr>
              <a:spLocks/>
            </p:cNvSpPr>
            <p:nvPr/>
          </p:nvSpPr>
          <p:spPr bwMode="auto">
            <a:xfrm>
              <a:off x="2792" y="1010"/>
              <a:ext cx="17" cy="17"/>
            </a:xfrm>
            <a:custGeom>
              <a:avLst/>
              <a:gdLst>
                <a:gd name="T0" fmla="*/ 16 w 17"/>
                <a:gd name="T1" fmla="*/ 0 h 17"/>
                <a:gd name="T2" fmla="*/ 16 w 17"/>
                <a:gd name="T3" fmla="*/ 16 h 17"/>
                <a:gd name="T4" fmla="*/ 0 w 17"/>
                <a:gd name="T5" fmla="*/ 0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16" y="16"/>
                  </a:lnTo>
                  <a:lnTo>
                    <a:pt x="0" y="0"/>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46" name="Line 1583">
              <a:extLst>
                <a:ext uri="{FF2B5EF4-FFF2-40B4-BE49-F238E27FC236}">
                  <a16:creationId xmlns:a16="http://schemas.microsoft.com/office/drawing/2014/main" id="{D5E01273-FC19-B19E-E58A-C5E7C0132254}"/>
                </a:ext>
              </a:extLst>
            </p:cNvPr>
            <p:cNvSpPr>
              <a:spLocks noChangeShapeType="1"/>
            </p:cNvSpPr>
            <p:nvPr/>
          </p:nvSpPr>
          <p:spPr bwMode="auto">
            <a:xfrm>
              <a:off x="2814" y="1010"/>
              <a:ext cx="9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47" name="Freeform 1588">
              <a:extLst>
                <a:ext uri="{FF2B5EF4-FFF2-40B4-BE49-F238E27FC236}">
                  <a16:creationId xmlns:a16="http://schemas.microsoft.com/office/drawing/2014/main" id="{38CA9F46-A42F-E09F-0EC0-84F2AC8D0053}"/>
                </a:ext>
              </a:extLst>
            </p:cNvPr>
            <p:cNvSpPr>
              <a:spLocks/>
            </p:cNvSpPr>
            <p:nvPr/>
          </p:nvSpPr>
          <p:spPr bwMode="auto">
            <a:xfrm>
              <a:off x="2792" y="1010"/>
              <a:ext cx="17" cy="17"/>
            </a:xfrm>
            <a:custGeom>
              <a:avLst/>
              <a:gdLst>
                <a:gd name="T0" fmla="*/ 0 w 17"/>
                <a:gd name="T1" fmla="*/ 0 h 17"/>
                <a:gd name="T2" fmla="*/ 16 w 17"/>
                <a:gd name="T3" fmla="*/ 16 h 17"/>
                <a:gd name="T4" fmla="*/ 16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000000"/>
            </a:solidFill>
            <a:ln w="12700" cap="rnd">
              <a:solidFill>
                <a:srgbClr val="000000"/>
              </a:solidFill>
              <a:round/>
              <a:headEnd/>
              <a:tailEnd/>
            </a:ln>
          </p:spPr>
          <p:txBody>
            <a:bodyPr/>
            <a:lstStyle/>
            <a:p>
              <a:endParaRPr lang="en-SE"/>
            </a:p>
          </p:txBody>
        </p:sp>
        <p:sp>
          <p:nvSpPr>
            <p:cNvPr id="68148" name="Line 1585">
              <a:extLst>
                <a:ext uri="{FF2B5EF4-FFF2-40B4-BE49-F238E27FC236}">
                  <a16:creationId xmlns:a16="http://schemas.microsoft.com/office/drawing/2014/main" id="{9067050D-E361-34BD-59C1-3E5B1E513628}"/>
                </a:ext>
              </a:extLst>
            </p:cNvPr>
            <p:cNvSpPr>
              <a:spLocks noChangeShapeType="1"/>
            </p:cNvSpPr>
            <p:nvPr/>
          </p:nvSpPr>
          <p:spPr bwMode="auto">
            <a:xfrm flipH="1">
              <a:off x="2904" y="978"/>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49" name="Line 1586">
              <a:extLst>
                <a:ext uri="{FF2B5EF4-FFF2-40B4-BE49-F238E27FC236}">
                  <a16:creationId xmlns:a16="http://schemas.microsoft.com/office/drawing/2014/main" id="{F33A12A3-3648-CCA9-DBD7-8444791D105F}"/>
                </a:ext>
              </a:extLst>
            </p:cNvPr>
            <p:cNvSpPr>
              <a:spLocks noChangeShapeType="1"/>
            </p:cNvSpPr>
            <p:nvPr/>
          </p:nvSpPr>
          <p:spPr bwMode="auto">
            <a:xfrm>
              <a:off x="2904" y="1010"/>
              <a:ext cx="1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0" name="Line 1587">
              <a:extLst>
                <a:ext uri="{FF2B5EF4-FFF2-40B4-BE49-F238E27FC236}">
                  <a16:creationId xmlns:a16="http://schemas.microsoft.com/office/drawing/2014/main" id="{E6134A27-D471-7E2F-C33A-16349C18AD1C}"/>
                </a:ext>
              </a:extLst>
            </p:cNvPr>
            <p:cNvSpPr>
              <a:spLocks noChangeShapeType="1"/>
            </p:cNvSpPr>
            <p:nvPr/>
          </p:nvSpPr>
          <p:spPr bwMode="auto">
            <a:xfrm flipH="1">
              <a:off x="2799" y="903"/>
              <a:ext cx="2"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1" name="Freeform 1592">
              <a:extLst>
                <a:ext uri="{FF2B5EF4-FFF2-40B4-BE49-F238E27FC236}">
                  <a16:creationId xmlns:a16="http://schemas.microsoft.com/office/drawing/2014/main" id="{DBEC8F4B-1D9F-484A-7092-847902CFCBD5}"/>
                </a:ext>
              </a:extLst>
            </p:cNvPr>
            <p:cNvSpPr>
              <a:spLocks/>
            </p:cNvSpPr>
            <p:nvPr/>
          </p:nvSpPr>
          <p:spPr bwMode="auto">
            <a:xfrm>
              <a:off x="2205" y="700"/>
              <a:ext cx="1" cy="25"/>
            </a:xfrm>
            <a:custGeom>
              <a:avLst/>
              <a:gdLst>
                <a:gd name="T0" fmla="*/ 0 w 1"/>
                <a:gd name="T1" fmla="*/ 0 h 25"/>
                <a:gd name="T2" fmla="*/ 0 w 1"/>
                <a:gd name="T3" fmla="*/ 24 h 25"/>
                <a:gd name="T4" fmla="*/ 0 w 1"/>
                <a:gd name="T5" fmla="*/ 0 h 25"/>
                <a:gd name="T6" fmla="*/ 0 60000 65536"/>
                <a:gd name="T7" fmla="*/ 0 60000 65536"/>
                <a:gd name="T8" fmla="*/ 0 60000 65536"/>
                <a:gd name="T9" fmla="*/ 0 w 1"/>
                <a:gd name="T10" fmla="*/ 0 h 25"/>
                <a:gd name="T11" fmla="*/ 1 w 1"/>
                <a:gd name="T12" fmla="*/ 25 h 25"/>
              </a:gdLst>
              <a:ahLst/>
              <a:cxnLst>
                <a:cxn ang="T6">
                  <a:pos x="T0" y="T1"/>
                </a:cxn>
                <a:cxn ang="T7">
                  <a:pos x="T2" y="T3"/>
                </a:cxn>
                <a:cxn ang="T8">
                  <a:pos x="T4" y="T5"/>
                </a:cxn>
              </a:cxnLst>
              <a:rect l="T9" t="T10" r="T11" b="T12"/>
              <a:pathLst>
                <a:path w="1" h="25">
                  <a:moveTo>
                    <a:pt x="0" y="0"/>
                  </a:moveTo>
                  <a:lnTo>
                    <a:pt x="0" y="24"/>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52" name="Line 1589">
              <a:extLst>
                <a:ext uri="{FF2B5EF4-FFF2-40B4-BE49-F238E27FC236}">
                  <a16:creationId xmlns:a16="http://schemas.microsoft.com/office/drawing/2014/main" id="{3839F1F2-3C71-9FD2-221F-B6E29151C00A}"/>
                </a:ext>
              </a:extLst>
            </p:cNvPr>
            <p:cNvSpPr>
              <a:spLocks noChangeShapeType="1"/>
            </p:cNvSpPr>
            <p:nvPr/>
          </p:nvSpPr>
          <p:spPr bwMode="auto">
            <a:xfrm>
              <a:off x="2227" y="727"/>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3" name="Line 1590">
              <a:extLst>
                <a:ext uri="{FF2B5EF4-FFF2-40B4-BE49-F238E27FC236}">
                  <a16:creationId xmlns:a16="http://schemas.microsoft.com/office/drawing/2014/main" id="{2FDAF0C3-EC65-8625-46A1-EC8927CB450E}"/>
                </a:ext>
              </a:extLst>
            </p:cNvPr>
            <p:cNvSpPr>
              <a:spLocks noChangeShapeType="1"/>
            </p:cNvSpPr>
            <p:nvPr/>
          </p:nvSpPr>
          <p:spPr bwMode="auto">
            <a:xfrm flipH="1">
              <a:off x="2219" y="727"/>
              <a:ext cx="8"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4" name="Line 1591">
              <a:extLst>
                <a:ext uri="{FF2B5EF4-FFF2-40B4-BE49-F238E27FC236}">
                  <a16:creationId xmlns:a16="http://schemas.microsoft.com/office/drawing/2014/main" id="{666DF6CA-62A9-0F66-2C62-EFF38F5A6549}"/>
                </a:ext>
              </a:extLst>
            </p:cNvPr>
            <p:cNvSpPr>
              <a:spLocks noChangeShapeType="1"/>
            </p:cNvSpPr>
            <p:nvPr/>
          </p:nvSpPr>
          <p:spPr bwMode="auto">
            <a:xfrm>
              <a:off x="2211" y="724"/>
              <a:ext cx="8"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5" name="Line 1592">
              <a:extLst>
                <a:ext uri="{FF2B5EF4-FFF2-40B4-BE49-F238E27FC236}">
                  <a16:creationId xmlns:a16="http://schemas.microsoft.com/office/drawing/2014/main" id="{6148C59C-57C3-007F-6B1F-43213950AC27}"/>
                </a:ext>
              </a:extLst>
            </p:cNvPr>
            <p:cNvSpPr>
              <a:spLocks noChangeShapeType="1"/>
            </p:cNvSpPr>
            <p:nvPr/>
          </p:nvSpPr>
          <p:spPr bwMode="auto">
            <a:xfrm flipH="1">
              <a:off x="3300" y="1021"/>
              <a:ext cx="23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6" name="Line 1593">
              <a:extLst>
                <a:ext uri="{FF2B5EF4-FFF2-40B4-BE49-F238E27FC236}">
                  <a16:creationId xmlns:a16="http://schemas.microsoft.com/office/drawing/2014/main" id="{19DFBB69-8598-EB8E-5220-6E3F86966050}"/>
                </a:ext>
              </a:extLst>
            </p:cNvPr>
            <p:cNvSpPr>
              <a:spLocks noChangeShapeType="1"/>
            </p:cNvSpPr>
            <p:nvPr/>
          </p:nvSpPr>
          <p:spPr bwMode="auto">
            <a:xfrm flipH="1">
              <a:off x="2982" y="903"/>
              <a:ext cx="19" cy="1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7" name="Line 1594">
              <a:extLst>
                <a:ext uri="{FF2B5EF4-FFF2-40B4-BE49-F238E27FC236}">
                  <a16:creationId xmlns:a16="http://schemas.microsoft.com/office/drawing/2014/main" id="{71039899-91E9-0982-07E5-9839046FD6AA}"/>
                </a:ext>
              </a:extLst>
            </p:cNvPr>
            <p:cNvSpPr>
              <a:spLocks noChangeShapeType="1"/>
            </p:cNvSpPr>
            <p:nvPr/>
          </p:nvSpPr>
          <p:spPr bwMode="auto">
            <a:xfrm>
              <a:off x="3027" y="905"/>
              <a:ext cx="0" cy="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8" name="Line 1595">
              <a:extLst>
                <a:ext uri="{FF2B5EF4-FFF2-40B4-BE49-F238E27FC236}">
                  <a16:creationId xmlns:a16="http://schemas.microsoft.com/office/drawing/2014/main" id="{C9FA495D-7341-7EF4-65FF-0C6347D37185}"/>
                </a:ext>
              </a:extLst>
            </p:cNvPr>
            <p:cNvSpPr>
              <a:spLocks noChangeShapeType="1"/>
            </p:cNvSpPr>
            <p:nvPr/>
          </p:nvSpPr>
          <p:spPr bwMode="auto">
            <a:xfrm>
              <a:off x="3027" y="940"/>
              <a:ext cx="0" cy="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59" name="Line 1596">
              <a:extLst>
                <a:ext uri="{FF2B5EF4-FFF2-40B4-BE49-F238E27FC236}">
                  <a16:creationId xmlns:a16="http://schemas.microsoft.com/office/drawing/2014/main" id="{3FF9E081-26B2-F832-CBE1-2A2458E75316}"/>
                </a:ext>
              </a:extLst>
            </p:cNvPr>
            <p:cNvSpPr>
              <a:spLocks noChangeShapeType="1"/>
            </p:cNvSpPr>
            <p:nvPr/>
          </p:nvSpPr>
          <p:spPr bwMode="auto">
            <a:xfrm>
              <a:off x="3063" y="958"/>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0" name="Line 1597">
              <a:extLst>
                <a:ext uri="{FF2B5EF4-FFF2-40B4-BE49-F238E27FC236}">
                  <a16:creationId xmlns:a16="http://schemas.microsoft.com/office/drawing/2014/main" id="{998A3326-1E69-2784-6ABB-3DFF044B12CC}"/>
                </a:ext>
              </a:extLst>
            </p:cNvPr>
            <p:cNvSpPr>
              <a:spLocks noChangeShapeType="1"/>
            </p:cNvSpPr>
            <p:nvPr/>
          </p:nvSpPr>
          <p:spPr bwMode="auto">
            <a:xfrm>
              <a:off x="3051" y="958"/>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1" name="Line 1598">
              <a:extLst>
                <a:ext uri="{FF2B5EF4-FFF2-40B4-BE49-F238E27FC236}">
                  <a16:creationId xmlns:a16="http://schemas.microsoft.com/office/drawing/2014/main" id="{41987EDB-1C7B-081D-0F7E-C0CF7CB1B342}"/>
                </a:ext>
              </a:extLst>
            </p:cNvPr>
            <p:cNvSpPr>
              <a:spLocks noChangeShapeType="1"/>
            </p:cNvSpPr>
            <p:nvPr/>
          </p:nvSpPr>
          <p:spPr bwMode="auto">
            <a:xfrm flipH="1">
              <a:off x="3065" y="958"/>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2" name="Line 1599">
              <a:extLst>
                <a:ext uri="{FF2B5EF4-FFF2-40B4-BE49-F238E27FC236}">
                  <a16:creationId xmlns:a16="http://schemas.microsoft.com/office/drawing/2014/main" id="{E4FEC629-35D0-1045-935E-1655CAE1DAF9}"/>
                </a:ext>
              </a:extLst>
            </p:cNvPr>
            <p:cNvSpPr>
              <a:spLocks noChangeShapeType="1"/>
            </p:cNvSpPr>
            <p:nvPr/>
          </p:nvSpPr>
          <p:spPr bwMode="auto">
            <a:xfrm flipH="1">
              <a:off x="3028" y="958"/>
              <a:ext cx="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3" name="Line 1600">
              <a:extLst>
                <a:ext uri="{FF2B5EF4-FFF2-40B4-BE49-F238E27FC236}">
                  <a16:creationId xmlns:a16="http://schemas.microsoft.com/office/drawing/2014/main" id="{6D338B39-55E1-F039-AD85-96686FC4F178}"/>
                </a:ext>
              </a:extLst>
            </p:cNvPr>
            <p:cNvSpPr>
              <a:spLocks noChangeShapeType="1"/>
            </p:cNvSpPr>
            <p:nvPr/>
          </p:nvSpPr>
          <p:spPr bwMode="auto">
            <a:xfrm>
              <a:off x="3065" y="958"/>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4" name="Line 1601">
              <a:extLst>
                <a:ext uri="{FF2B5EF4-FFF2-40B4-BE49-F238E27FC236}">
                  <a16:creationId xmlns:a16="http://schemas.microsoft.com/office/drawing/2014/main" id="{5E49B9CC-C1AB-EED9-F882-6E4650FACECE}"/>
                </a:ext>
              </a:extLst>
            </p:cNvPr>
            <p:cNvSpPr>
              <a:spLocks noChangeShapeType="1"/>
            </p:cNvSpPr>
            <p:nvPr/>
          </p:nvSpPr>
          <p:spPr bwMode="auto">
            <a:xfrm>
              <a:off x="3049" y="958"/>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5" name="Line 1602">
              <a:extLst>
                <a:ext uri="{FF2B5EF4-FFF2-40B4-BE49-F238E27FC236}">
                  <a16:creationId xmlns:a16="http://schemas.microsoft.com/office/drawing/2014/main" id="{5EB6DBBF-C5E1-FDC3-D31F-4A870DB4B8E9}"/>
                </a:ext>
              </a:extLst>
            </p:cNvPr>
            <p:cNvSpPr>
              <a:spLocks noChangeShapeType="1"/>
            </p:cNvSpPr>
            <p:nvPr/>
          </p:nvSpPr>
          <p:spPr bwMode="auto">
            <a:xfrm>
              <a:off x="3082" y="958"/>
              <a:ext cx="0" cy="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6" name="Line 1603">
              <a:extLst>
                <a:ext uri="{FF2B5EF4-FFF2-40B4-BE49-F238E27FC236}">
                  <a16:creationId xmlns:a16="http://schemas.microsoft.com/office/drawing/2014/main" id="{D6059A48-2B94-DB89-49C0-CB5EFEE343B2}"/>
                </a:ext>
              </a:extLst>
            </p:cNvPr>
            <p:cNvSpPr>
              <a:spLocks noChangeShapeType="1"/>
            </p:cNvSpPr>
            <p:nvPr/>
          </p:nvSpPr>
          <p:spPr bwMode="auto">
            <a:xfrm flipV="1">
              <a:off x="2982" y="921"/>
              <a:ext cx="0" cy="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67" name="Freeform 1608">
              <a:extLst>
                <a:ext uri="{FF2B5EF4-FFF2-40B4-BE49-F238E27FC236}">
                  <a16:creationId xmlns:a16="http://schemas.microsoft.com/office/drawing/2014/main" id="{38089183-F98F-E117-A39D-01FFA10EAE5F}"/>
                </a:ext>
              </a:extLst>
            </p:cNvPr>
            <p:cNvSpPr>
              <a:spLocks/>
            </p:cNvSpPr>
            <p:nvPr/>
          </p:nvSpPr>
          <p:spPr bwMode="auto">
            <a:xfrm>
              <a:off x="3024" y="955"/>
              <a:ext cx="17" cy="17"/>
            </a:xfrm>
            <a:custGeom>
              <a:avLst/>
              <a:gdLst>
                <a:gd name="T0" fmla="*/ 12 w 17"/>
                <a:gd name="T1" fmla="*/ 0 h 17"/>
                <a:gd name="T2" fmla="*/ 4 w 17"/>
                <a:gd name="T3" fmla="*/ 6 h 17"/>
                <a:gd name="T4" fmla="*/ 0 w 17"/>
                <a:gd name="T5" fmla="*/ 9 h 17"/>
                <a:gd name="T6" fmla="*/ 4 w 17"/>
                <a:gd name="T7" fmla="*/ 16 h 17"/>
                <a:gd name="T8" fmla="*/ 12 w 17"/>
                <a:gd name="T9" fmla="*/ 16 h 17"/>
                <a:gd name="T10" fmla="*/ 16 w 17"/>
                <a:gd name="T11" fmla="*/ 16 h 17"/>
                <a:gd name="T12" fmla="*/ 16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12" y="0"/>
                  </a:moveTo>
                  <a:lnTo>
                    <a:pt x="4" y="6"/>
                  </a:lnTo>
                  <a:lnTo>
                    <a:pt x="0" y="9"/>
                  </a:lnTo>
                  <a:lnTo>
                    <a:pt x="4" y="16"/>
                  </a:lnTo>
                  <a:lnTo>
                    <a:pt x="12" y="16"/>
                  </a:lnTo>
                  <a:lnTo>
                    <a:pt x="16" y="16"/>
                  </a:lnTo>
                  <a:lnTo>
                    <a:pt x="16" y="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68" name="Freeform 1609">
              <a:extLst>
                <a:ext uri="{FF2B5EF4-FFF2-40B4-BE49-F238E27FC236}">
                  <a16:creationId xmlns:a16="http://schemas.microsoft.com/office/drawing/2014/main" id="{BFBB833B-BFDB-2BBF-5BA3-755154FF8BB3}"/>
                </a:ext>
              </a:extLst>
            </p:cNvPr>
            <p:cNvSpPr>
              <a:spLocks/>
            </p:cNvSpPr>
            <p:nvPr/>
          </p:nvSpPr>
          <p:spPr bwMode="auto">
            <a:xfrm>
              <a:off x="2975" y="940"/>
              <a:ext cx="17" cy="17"/>
            </a:xfrm>
            <a:custGeom>
              <a:avLst/>
              <a:gdLst>
                <a:gd name="T0" fmla="*/ 0 w 17"/>
                <a:gd name="T1" fmla="*/ 16 h 17"/>
                <a:gd name="T2" fmla="*/ 13 w 17"/>
                <a:gd name="T3" fmla="*/ 13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3" y="13"/>
                  </a:lnTo>
                  <a:lnTo>
                    <a:pt x="16"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69" name="Freeform 1610">
              <a:extLst>
                <a:ext uri="{FF2B5EF4-FFF2-40B4-BE49-F238E27FC236}">
                  <a16:creationId xmlns:a16="http://schemas.microsoft.com/office/drawing/2014/main" id="{1518193E-02E4-4171-6FD0-C998EDE034F9}"/>
                </a:ext>
              </a:extLst>
            </p:cNvPr>
            <p:cNvSpPr>
              <a:spLocks/>
            </p:cNvSpPr>
            <p:nvPr/>
          </p:nvSpPr>
          <p:spPr bwMode="auto">
            <a:xfrm>
              <a:off x="3024" y="1010"/>
              <a:ext cx="17" cy="17"/>
            </a:xfrm>
            <a:custGeom>
              <a:avLst/>
              <a:gdLst>
                <a:gd name="T0" fmla="*/ 16 w 17"/>
                <a:gd name="T1" fmla="*/ 0 h 17"/>
                <a:gd name="T2" fmla="*/ 0 w 17"/>
                <a:gd name="T3" fmla="*/ 16 h 17"/>
                <a:gd name="T4" fmla="*/ 0 w 17"/>
                <a:gd name="T5" fmla="*/ 0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0" y="0"/>
                  </a:lnTo>
                  <a:lnTo>
                    <a:pt x="16" y="0"/>
                  </a:lnTo>
                </a:path>
              </a:pathLst>
            </a:custGeom>
            <a:solidFill>
              <a:srgbClr val="000000"/>
            </a:solidFill>
            <a:ln w="12700" cap="rnd">
              <a:solidFill>
                <a:srgbClr val="000000"/>
              </a:solidFill>
              <a:round/>
              <a:headEnd/>
              <a:tailEnd/>
            </a:ln>
          </p:spPr>
          <p:txBody>
            <a:bodyPr/>
            <a:lstStyle/>
            <a:p>
              <a:endParaRPr lang="en-SE"/>
            </a:p>
          </p:txBody>
        </p:sp>
        <p:sp>
          <p:nvSpPr>
            <p:cNvPr id="68170" name="Line 1607">
              <a:extLst>
                <a:ext uri="{FF2B5EF4-FFF2-40B4-BE49-F238E27FC236}">
                  <a16:creationId xmlns:a16="http://schemas.microsoft.com/office/drawing/2014/main" id="{D9A758B6-703B-4290-1FF9-081251A43833}"/>
                </a:ext>
              </a:extLst>
            </p:cNvPr>
            <p:cNvSpPr>
              <a:spLocks noChangeShapeType="1"/>
            </p:cNvSpPr>
            <p:nvPr/>
          </p:nvSpPr>
          <p:spPr bwMode="auto">
            <a:xfrm flipH="1">
              <a:off x="3024" y="1010"/>
              <a:ext cx="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1" name="Line 1608">
              <a:extLst>
                <a:ext uri="{FF2B5EF4-FFF2-40B4-BE49-F238E27FC236}">
                  <a16:creationId xmlns:a16="http://schemas.microsoft.com/office/drawing/2014/main" id="{0F9CFE37-0406-E96E-76C0-630A05EA2E03}"/>
                </a:ext>
              </a:extLst>
            </p:cNvPr>
            <p:cNvSpPr>
              <a:spLocks noChangeShapeType="1"/>
            </p:cNvSpPr>
            <p:nvPr/>
          </p:nvSpPr>
          <p:spPr bwMode="auto">
            <a:xfrm flipV="1">
              <a:off x="3024" y="1010"/>
              <a:ext cx="9" cy="1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2" name="Freeform 1613">
              <a:extLst>
                <a:ext uri="{FF2B5EF4-FFF2-40B4-BE49-F238E27FC236}">
                  <a16:creationId xmlns:a16="http://schemas.microsoft.com/office/drawing/2014/main" id="{7C84583F-872B-4D44-953D-57D392128298}"/>
                </a:ext>
              </a:extLst>
            </p:cNvPr>
            <p:cNvSpPr>
              <a:spLocks/>
            </p:cNvSpPr>
            <p:nvPr/>
          </p:nvSpPr>
          <p:spPr bwMode="auto">
            <a:xfrm>
              <a:off x="2966" y="978"/>
              <a:ext cx="117" cy="33"/>
            </a:xfrm>
            <a:custGeom>
              <a:avLst/>
              <a:gdLst>
                <a:gd name="T0" fmla="*/ 116 w 117"/>
                <a:gd name="T1" fmla="*/ 32 h 33"/>
                <a:gd name="T2" fmla="*/ 116 w 117"/>
                <a:gd name="T3" fmla="*/ 0 h 33"/>
                <a:gd name="T4" fmla="*/ 0 w 117"/>
                <a:gd name="T5" fmla="*/ 0 h 33"/>
                <a:gd name="T6" fmla="*/ 0 60000 65536"/>
                <a:gd name="T7" fmla="*/ 0 60000 65536"/>
                <a:gd name="T8" fmla="*/ 0 60000 65536"/>
                <a:gd name="T9" fmla="*/ 0 w 117"/>
                <a:gd name="T10" fmla="*/ 0 h 33"/>
                <a:gd name="T11" fmla="*/ 117 w 117"/>
                <a:gd name="T12" fmla="*/ 33 h 33"/>
              </a:gdLst>
              <a:ahLst/>
              <a:cxnLst>
                <a:cxn ang="T6">
                  <a:pos x="T0" y="T1"/>
                </a:cxn>
                <a:cxn ang="T7">
                  <a:pos x="T2" y="T3"/>
                </a:cxn>
                <a:cxn ang="T8">
                  <a:pos x="T4" y="T5"/>
                </a:cxn>
              </a:cxnLst>
              <a:rect l="T9" t="T10" r="T11" b="T12"/>
              <a:pathLst>
                <a:path w="117" h="33">
                  <a:moveTo>
                    <a:pt x="116" y="32"/>
                  </a:moveTo>
                  <a:lnTo>
                    <a:pt x="116" y="0"/>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SE"/>
            </a:p>
          </p:txBody>
        </p:sp>
        <p:sp>
          <p:nvSpPr>
            <p:cNvPr id="68173" name="Line 1610">
              <a:extLst>
                <a:ext uri="{FF2B5EF4-FFF2-40B4-BE49-F238E27FC236}">
                  <a16:creationId xmlns:a16="http://schemas.microsoft.com/office/drawing/2014/main" id="{CA078FE4-D3F5-5450-497C-C56A482456A7}"/>
                </a:ext>
              </a:extLst>
            </p:cNvPr>
            <p:cNvSpPr>
              <a:spLocks noChangeShapeType="1"/>
            </p:cNvSpPr>
            <p:nvPr/>
          </p:nvSpPr>
          <p:spPr bwMode="auto">
            <a:xfrm flipH="1">
              <a:off x="3033" y="1010"/>
              <a:ext cx="4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4" name="Line 1611">
              <a:extLst>
                <a:ext uri="{FF2B5EF4-FFF2-40B4-BE49-F238E27FC236}">
                  <a16:creationId xmlns:a16="http://schemas.microsoft.com/office/drawing/2014/main" id="{EAA8D797-714F-E5DA-2D8D-6C40F942D5DA}"/>
                </a:ext>
              </a:extLst>
            </p:cNvPr>
            <p:cNvSpPr>
              <a:spLocks noChangeShapeType="1"/>
            </p:cNvSpPr>
            <p:nvPr/>
          </p:nvSpPr>
          <p:spPr bwMode="auto">
            <a:xfrm flipH="1">
              <a:off x="2950" y="1010"/>
              <a:ext cx="7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5" name="Line 1612">
              <a:extLst>
                <a:ext uri="{FF2B5EF4-FFF2-40B4-BE49-F238E27FC236}">
                  <a16:creationId xmlns:a16="http://schemas.microsoft.com/office/drawing/2014/main" id="{A31D11BB-0D19-36C1-740A-AC7779079736}"/>
                </a:ext>
              </a:extLst>
            </p:cNvPr>
            <p:cNvSpPr>
              <a:spLocks noChangeShapeType="1"/>
            </p:cNvSpPr>
            <p:nvPr/>
          </p:nvSpPr>
          <p:spPr bwMode="auto">
            <a:xfrm flipH="1">
              <a:off x="3274" y="1021"/>
              <a:ext cx="26"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6" name="Line 1613">
              <a:extLst>
                <a:ext uri="{FF2B5EF4-FFF2-40B4-BE49-F238E27FC236}">
                  <a16:creationId xmlns:a16="http://schemas.microsoft.com/office/drawing/2014/main" id="{4D2510D0-E2D4-B325-F9BE-920F73481408}"/>
                </a:ext>
              </a:extLst>
            </p:cNvPr>
            <p:cNvSpPr>
              <a:spLocks noChangeShapeType="1"/>
            </p:cNvSpPr>
            <p:nvPr/>
          </p:nvSpPr>
          <p:spPr bwMode="auto">
            <a:xfrm>
              <a:off x="3024" y="903"/>
              <a:ext cx="3" cy="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7" name="Line 1614">
              <a:extLst>
                <a:ext uri="{FF2B5EF4-FFF2-40B4-BE49-F238E27FC236}">
                  <a16:creationId xmlns:a16="http://schemas.microsoft.com/office/drawing/2014/main" id="{99C3567F-D48A-58F4-EE16-8774E4A11EB3}"/>
                </a:ext>
              </a:extLst>
            </p:cNvPr>
            <p:cNvSpPr>
              <a:spLocks noChangeShapeType="1"/>
            </p:cNvSpPr>
            <p:nvPr/>
          </p:nvSpPr>
          <p:spPr bwMode="auto">
            <a:xfrm>
              <a:off x="3619" y="700"/>
              <a:ext cx="0" cy="2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8" name="Line 1615">
              <a:extLst>
                <a:ext uri="{FF2B5EF4-FFF2-40B4-BE49-F238E27FC236}">
                  <a16:creationId xmlns:a16="http://schemas.microsoft.com/office/drawing/2014/main" id="{6940F47B-9D63-3B16-473B-0BE686008977}"/>
                </a:ext>
              </a:extLst>
            </p:cNvPr>
            <p:cNvSpPr>
              <a:spLocks noChangeShapeType="1"/>
            </p:cNvSpPr>
            <p:nvPr/>
          </p:nvSpPr>
          <p:spPr bwMode="auto">
            <a:xfrm flipH="1">
              <a:off x="3593" y="727"/>
              <a:ext cx="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79" name="Line 1616">
              <a:extLst>
                <a:ext uri="{FF2B5EF4-FFF2-40B4-BE49-F238E27FC236}">
                  <a16:creationId xmlns:a16="http://schemas.microsoft.com/office/drawing/2014/main" id="{13324222-0D1A-8BC4-28AA-080916340251}"/>
                </a:ext>
              </a:extLst>
            </p:cNvPr>
            <p:cNvSpPr>
              <a:spLocks noChangeShapeType="1"/>
            </p:cNvSpPr>
            <p:nvPr/>
          </p:nvSpPr>
          <p:spPr bwMode="auto">
            <a:xfrm>
              <a:off x="3597" y="727"/>
              <a:ext cx="10"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0" name="Line 1617">
              <a:extLst>
                <a:ext uri="{FF2B5EF4-FFF2-40B4-BE49-F238E27FC236}">
                  <a16:creationId xmlns:a16="http://schemas.microsoft.com/office/drawing/2014/main" id="{2424CACF-0FD4-498F-1034-3724BCAA547E}"/>
                </a:ext>
              </a:extLst>
            </p:cNvPr>
            <p:cNvSpPr>
              <a:spLocks noChangeShapeType="1"/>
            </p:cNvSpPr>
            <p:nvPr/>
          </p:nvSpPr>
          <p:spPr bwMode="auto">
            <a:xfrm flipH="1">
              <a:off x="3607" y="724"/>
              <a:ext cx="7"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1" name="Line 1618">
              <a:extLst>
                <a:ext uri="{FF2B5EF4-FFF2-40B4-BE49-F238E27FC236}">
                  <a16:creationId xmlns:a16="http://schemas.microsoft.com/office/drawing/2014/main" id="{C0F756C7-7622-9102-81DC-B0EE44B35A2B}"/>
                </a:ext>
              </a:extLst>
            </p:cNvPr>
            <p:cNvSpPr>
              <a:spLocks noChangeShapeType="1"/>
            </p:cNvSpPr>
            <p:nvPr/>
          </p:nvSpPr>
          <p:spPr bwMode="auto">
            <a:xfrm>
              <a:off x="1920" y="2448"/>
              <a:ext cx="1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2" name="Line 1619">
              <a:extLst>
                <a:ext uri="{FF2B5EF4-FFF2-40B4-BE49-F238E27FC236}">
                  <a16:creationId xmlns:a16="http://schemas.microsoft.com/office/drawing/2014/main" id="{D43A4AD2-CCE6-EC88-033B-7E4F5EB8710B}"/>
                </a:ext>
              </a:extLst>
            </p:cNvPr>
            <p:cNvSpPr>
              <a:spLocks noChangeShapeType="1"/>
            </p:cNvSpPr>
            <p:nvPr/>
          </p:nvSpPr>
          <p:spPr bwMode="auto">
            <a:xfrm>
              <a:off x="1932" y="2133"/>
              <a:ext cx="3" cy="32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3" name="Line 1620">
              <a:extLst>
                <a:ext uri="{FF2B5EF4-FFF2-40B4-BE49-F238E27FC236}">
                  <a16:creationId xmlns:a16="http://schemas.microsoft.com/office/drawing/2014/main" id="{92C13AED-E2AC-BF16-C2C1-76A9D775EF3C}"/>
                </a:ext>
              </a:extLst>
            </p:cNvPr>
            <p:cNvSpPr>
              <a:spLocks noChangeShapeType="1"/>
            </p:cNvSpPr>
            <p:nvPr/>
          </p:nvSpPr>
          <p:spPr bwMode="auto">
            <a:xfrm flipV="1">
              <a:off x="2472" y="1764"/>
              <a:ext cx="936"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4" name="Line 1621">
              <a:extLst>
                <a:ext uri="{FF2B5EF4-FFF2-40B4-BE49-F238E27FC236}">
                  <a16:creationId xmlns:a16="http://schemas.microsoft.com/office/drawing/2014/main" id="{C0CFACAD-97BB-6097-C327-73F4D939A1EC}"/>
                </a:ext>
              </a:extLst>
            </p:cNvPr>
            <p:cNvSpPr>
              <a:spLocks noChangeShapeType="1"/>
            </p:cNvSpPr>
            <p:nvPr/>
          </p:nvSpPr>
          <p:spPr bwMode="auto">
            <a:xfrm>
              <a:off x="2199" y="2439"/>
              <a:ext cx="0" cy="22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5" name="Line 1622">
              <a:extLst>
                <a:ext uri="{FF2B5EF4-FFF2-40B4-BE49-F238E27FC236}">
                  <a16:creationId xmlns:a16="http://schemas.microsoft.com/office/drawing/2014/main" id="{A32A5033-F4FA-141A-B3B0-6C7D17FCBEFF}"/>
                </a:ext>
              </a:extLst>
            </p:cNvPr>
            <p:cNvSpPr>
              <a:spLocks noChangeShapeType="1"/>
            </p:cNvSpPr>
            <p:nvPr/>
          </p:nvSpPr>
          <p:spPr bwMode="auto">
            <a:xfrm>
              <a:off x="2211" y="2415"/>
              <a:ext cx="0" cy="14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6" name="Line 1623">
              <a:extLst>
                <a:ext uri="{FF2B5EF4-FFF2-40B4-BE49-F238E27FC236}">
                  <a16:creationId xmlns:a16="http://schemas.microsoft.com/office/drawing/2014/main" id="{CF1701AC-2530-3FEE-C31B-FE25908AAE66}"/>
                </a:ext>
              </a:extLst>
            </p:cNvPr>
            <p:cNvSpPr>
              <a:spLocks noChangeShapeType="1"/>
            </p:cNvSpPr>
            <p:nvPr/>
          </p:nvSpPr>
          <p:spPr bwMode="auto">
            <a:xfrm>
              <a:off x="2217" y="2421"/>
              <a:ext cx="3" cy="1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7" name="Line 1624">
              <a:extLst>
                <a:ext uri="{FF2B5EF4-FFF2-40B4-BE49-F238E27FC236}">
                  <a16:creationId xmlns:a16="http://schemas.microsoft.com/office/drawing/2014/main" id="{DBDC3837-06AB-D77B-3D74-87557748AA1F}"/>
                </a:ext>
              </a:extLst>
            </p:cNvPr>
            <p:cNvSpPr>
              <a:spLocks noChangeShapeType="1"/>
            </p:cNvSpPr>
            <p:nvPr/>
          </p:nvSpPr>
          <p:spPr bwMode="auto">
            <a:xfrm flipH="1">
              <a:off x="2520" y="2874"/>
              <a:ext cx="15" cy="6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8" name="Line 1625">
              <a:extLst>
                <a:ext uri="{FF2B5EF4-FFF2-40B4-BE49-F238E27FC236}">
                  <a16:creationId xmlns:a16="http://schemas.microsoft.com/office/drawing/2014/main" id="{4C67282C-CA31-1065-A20F-992DB06A7C40}"/>
                </a:ext>
              </a:extLst>
            </p:cNvPr>
            <p:cNvSpPr>
              <a:spLocks noChangeShapeType="1"/>
            </p:cNvSpPr>
            <p:nvPr/>
          </p:nvSpPr>
          <p:spPr bwMode="auto">
            <a:xfrm flipH="1">
              <a:off x="2583" y="2874"/>
              <a:ext cx="72" cy="16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89" name="Line 1626">
              <a:extLst>
                <a:ext uri="{FF2B5EF4-FFF2-40B4-BE49-F238E27FC236}">
                  <a16:creationId xmlns:a16="http://schemas.microsoft.com/office/drawing/2014/main" id="{236D647B-8615-E114-A10A-AD77CB5753C3}"/>
                </a:ext>
              </a:extLst>
            </p:cNvPr>
            <p:cNvSpPr>
              <a:spLocks noChangeShapeType="1"/>
            </p:cNvSpPr>
            <p:nvPr/>
          </p:nvSpPr>
          <p:spPr bwMode="auto">
            <a:xfrm>
              <a:off x="2463" y="3342"/>
              <a:ext cx="0" cy="2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0" name="Line 1627">
              <a:extLst>
                <a:ext uri="{FF2B5EF4-FFF2-40B4-BE49-F238E27FC236}">
                  <a16:creationId xmlns:a16="http://schemas.microsoft.com/office/drawing/2014/main" id="{D820C4D0-10B0-5BF1-9A74-5782BDEC71FB}"/>
                </a:ext>
              </a:extLst>
            </p:cNvPr>
            <p:cNvSpPr>
              <a:spLocks noChangeShapeType="1"/>
            </p:cNvSpPr>
            <p:nvPr/>
          </p:nvSpPr>
          <p:spPr bwMode="auto">
            <a:xfrm>
              <a:off x="2394" y="1569"/>
              <a:ext cx="78"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1" name="Line 1628">
              <a:extLst>
                <a:ext uri="{FF2B5EF4-FFF2-40B4-BE49-F238E27FC236}">
                  <a16:creationId xmlns:a16="http://schemas.microsoft.com/office/drawing/2014/main" id="{73F28C33-55F4-7A66-3281-8AD7A6C411E0}"/>
                </a:ext>
              </a:extLst>
            </p:cNvPr>
            <p:cNvSpPr>
              <a:spLocks noChangeShapeType="1"/>
            </p:cNvSpPr>
            <p:nvPr/>
          </p:nvSpPr>
          <p:spPr bwMode="auto">
            <a:xfrm>
              <a:off x="3360" y="1566"/>
              <a:ext cx="63"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2" name="Line 1629">
              <a:extLst>
                <a:ext uri="{FF2B5EF4-FFF2-40B4-BE49-F238E27FC236}">
                  <a16:creationId xmlns:a16="http://schemas.microsoft.com/office/drawing/2014/main" id="{07183EE2-16C1-D816-ADAF-AA556922AD84}"/>
                </a:ext>
              </a:extLst>
            </p:cNvPr>
            <p:cNvSpPr>
              <a:spLocks noChangeShapeType="1"/>
            </p:cNvSpPr>
            <p:nvPr/>
          </p:nvSpPr>
          <p:spPr bwMode="auto">
            <a:xfrm>
              <a:off x="3426" y="1566"/>
              <a:ext cx="21" cy="1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3" name="Line 1630">
              <a:extLst>
                <a:ext uri="{FF2B5EF4-FFF2-40B4-BE49-F238E27FC236}">
                  <a16:creationId xmlns:a16="http://schemas.microsoft.com/office/drawing/2014/main" id="{5228A6CB-95D4-3138-DC13-73D58F639DBB}"/>
                </a:ext>
              </a:extLst>
            </p:cNvPr>
            <p:cNvSpPr>
              <a:spLocks noChangeShapeType="1"/>
            </p:cNvSpPr>
            <p:nvPr/>
          </p:nvSpPr>
          <p:spPr bwMode="auto">
            <a:xfrm>
              <a:off x="3633" y="1704"/>
              <a:ext cx="21" cy="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4" name="Line 1631">
              <a:extLst>
                <a:ext uri="{FF2B5EF4-FFF2-40B4-BE49-F238E27FC236}">
                  <a16:creationId xmlns:a16="http://schemas.microsoft.com/office/drawing/2014/main" id="{3C9C4210-ECC9-5633-C37D-864A999C2E6A}"/>
                </a:ext>
              </a:extLst>
            </p:cNvPr>
            <p:cNvSpPr>
              <a:spLocks noChangeShapeType="1"/>
            </p:cNvSpPr>
            <p:nvPr/>
          </p:nvSpPr>
          <p:spPr bwMode="auto">
            <a:xfrm>
              <a:off x="3423" y="1692"/>
              <a:ext cx="66"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5" name="Line 1632">
              <a:extLst>
                <a:ext uri="{FF2B5EF4-FFF2-40B4-BE49-F238E27FC236}">
                  <a16:creationId xmlns:a16="http://schemas.microsoft.com/office/drawing/2014/main" id="{E97C54CA-C86F-A79D-2F6A-08A8CD30CB40}"/>
                </a:ext>
              </a:extLst>
            </p:cNvPr>
            <p:cNvSpPr>
              <a:spLocks noChangeShapeType="1"/>
            </p:cNvSpPr>
            <p:nvPr/>
          </p:nvSpPr>
          <p:spPr bwMode="auto">
            <a:xfrm>
              <a:off x="3492" y="1695"/>
              <a:ext cx="21" cy="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6" name="Line 1633">
              <a:extLst>
                <a:ext uri="{FF2B5EF4-FFF2-40B4-BE49-F238E27FC236}">
                  <a16:creationId xmlns:a16="http://schemas.microsoft.com/office/drawing/2014/main" id="{2AA5F43D-0EF1-06C9-EB48-5D0C9912576E}"/>
                </a:ext>
              </a:extLst>
            </p:cNvPr>
            <p:cNvSpPr>
              <a:spLocks noChangeShapeType="1"/>
            </p:cNvSpPr>
            <p:nvPr/>
          </p:nvSpPr>
          <p:spPr bwMode="auto">
            <a:xfrm flipH="1">
              <a:off x="2349" y="1698"/>
              <a:ext cx="5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197" name="Rectangle 1638">
              <a:extLst>
                <a:ext uri="{FF2B5EF4-FFF2-40B4-BE49-F238E27FC236}">
                  <a16:creationId xmlns:a16="http://schemas.microsoft.com/office/drawing/2014/main" id="{D100CAEF-0DF1-E015-0959-50EAF6B61276}"/>
                </a:ext>
              </a:extLst>
            </p:cNvPr>
            <p:cNvSpPr>
              <a:spLocks noChangeArrowheads="1"/>
            </p:cNvSpPr>
            <p:nvPr/>
          </p:nvSpPr>
          <p:spPr bwMode="auto">
            <a:xfrm>
              <a:off x="3803" y="1330"/>
              <a:ext cx="7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2.2 K forward</a:t>
              </a:r>
            </a:p>
          </p:txBody>
        </p:sp>
        <p:sp>
          <p:nvSpPr>
            <p:cNvPr id="68198" name="Rectangle 1639">
              <a:extLst>
                <a:ext uri="{FF2B5EF4-FFF2-40B4-BE49-F238E27FC236}">
                  <a16:creationId xmlns:a16="http://schemas.microsoft.com/office/drawing/2014/main" id="{9BDD30F9-CE9A-2A30-5385-AFE464EE74AF}"/>
                </a:ext>
              </a:extLst>
            </p:cNvPr>
            <p:cNvSpPr>
              <a:spLocks noChangeArrowheads="1"/>
            </p:cNvSpPr>
            <p:nvPr/>
          </p:nvSpPr>
          <p:spPr bwMode="auto">
            <a:xfrm>
              <a:off x="3921" y="1602"/>
              <a:ext cx="7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4.5 K forward</a:t>
              </a:r>
            </a:p>
          </p:txBody>
        </p:sp>
        <p:sp>
          <p:nvSpPr>
            <p:cNvPr id="68199" name="Rectangle 1640">
              <a:extLst>
                <a:ext uri="{FF2B5EF4-FFF2-40B4-BE49-F238E27FC236}">
                  <a16:creationId xmlns:a16="http://schemas.microsoft.com/office/drawing/2014/main" id="{38EC6D9E-D004-71D2-5803-2CE22184B21E}"/>
                </a:ext>
              </a:extLst>
            </p:cNvPr>
            <p:cNvSpPr>
              <a:spLocks noChangeArrowheads="1"/>
            </p:cNvSpPr>
            <p:nvPr/>
          </p:nvSpPr>
          <p:spPr bwMode="auto">
            <a:xfrm>
              <a:off x="4040" y="1912"/>
              <a:ext cx="7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40 K forward</a:t>
              </a:r>
            </a:p>
          </p:txBody>
        </p:sp>
        <p:sp>
          <p:nvSpPr>
            <p:cNvPr id="68200" name="Rectangle 1641">
              <a:extLst>
                <a:ext uri="{FF2B5EF4-FFF2-40B4-BE49-F238E27FC236}">
                  <a16:creationId xmlns:a16="http://schemas.microsoft.com/office/drawing/2014/main" id="{4590DC45-A977-63B3-30C2-1CC1BAA4374B}"/>
                </a:ext>
              </a:extLst>
            </p:cNvPr>
            <p:cNvSpPr>
              <a:spLocks noChangeArrowheads="1"/>
            </p:cNvSpPr>
            <p:nvPr/>
          </p:nvSpPr>
          <p:spPr bwMode="auto">
            <a:xfrm>
              <a:off x="4067" y="2903"/>
              <a:ext cx="65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2 K 2-phase</a:t>
              </a:r>
            </a:p>
          </p:txBody>
        </p:sp>
        <p:sp>
          <p:nvSpPr>
            <p:cNvPr id="68201" name="Rectangle 1642">
              <a:extLst>
                <a:ext uri="{FF2B5EF4-FFF2-40B4-BE49-F238E27FC236}">
                  <a16:creationId xmlns:a16="http://schemas.microsoft.com/office/drawing/2014/main" id="{5A7B5ADE-9568-4CE4-E92E-E1C41920B302}"/>
                </a:ext>
              </a:extLst>
            </p:cNvPr>
            <p:cNvSpPr>
              <a:spLocks noChangeArrowheads="1"/>
            </p:cNvSpPr>
            <p:nvPr/>
          </p:nvSpPr>
          <p:spPr bwMode="auto">
            <a:xfrm>
              <a:off x="3558" y="3539"/>
              <a:ext cx="3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cavity</a:t>
              </a:r>
            </a:p>
          </p:txBody>
        </p:sp>
        <p:sp>
          <p:nvSpPr>
            <p:cNvPr id="68202" name="Rectangle 1643">
              <a:extLst>
                <a:ext uri="{FF2B5EF4-FFF2-40B4-BE49-F238E27FC236}">
                  <a16:creationId xmlns:a16="http://schemas.microsoft.com/office/drawing/2014/main" id="{F729B2FF-FCFC-F5F5-10E3-81176E26AB30}"/>
                </a:ext>
              </a:extLst>
            </p:cNvPr>
            <p:cNvSpPr>
              <a:spLocks noChangeArrowheads="1"/>
            </p:cNvSpPr>
            <p:nvPr/>
          </p:nvSpPr>
          <p:spPr bwMode="auto">
            <a:xfrm>
              <a:off x="1359" y="1521"/>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2 K return</a:t>
              </a:r>
            </a:p>
          </p:txBody>
        </p:sp>
        <p:sp>
          <p:nvSpPr>
            <p:cNvPr id="68203" name="Rectangle 1644">
              <a:extLst>
                <a:ext uri="{FF2B5EF4-FFF2-40B4-BE49-F238E27FC236}">
                  <a16:creationId xmlns:a16="http://schemas.microsoft.com/office/drawing/2014/main" id="{79DDDDE3-AB35-DA44-C404-2C17EC93DA65}"/>
                </a:ext>
              </a:extLst>
            </p:cNvPr>
            <p:cNvSpPr>
              <a:spLocks noChangeArrowheads="1"/>
            </p:cNvSpPr>
            <p:nvPr/>
          </p:nvSpPr>
          <p:spPr bwMode="auto">
            <a:xfrm>
              <a:off x="1176" y="1866"/>
              <a:ext cx="6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80 K return</a:t>
              </a:r>
            </a:p>
          </p:txBody>
        </p:sp>
        <p:sp>
          <p:nvSpPr>
            <p:cNvPr id="68204" name="Rectangle 1645">
              <a:extLst>
                <a:ext uri="{FF2B5EF4-FFF2-40B4-BE49-F238E27FC236}">
                  <a16:creationId xmlns:a16="http://schemas.microsoft.com/office/drawing/2014/main" id="{B803C74E-F725-2C49-CFA7-D7C0FF7A4F44}"/>
                </a:ext>
              </a:extLst>
            </p:cNvPr>
            <p:cNvSpPr>
              <a:spLocks noChangeArrowheads="1"/>
            </p:cNvSpPr>
            <p:nvPr/>
          </p:nvSpPr>
          <p:spPr bwMode="auto">
            <a:xfrm>
              <a:off x="1023" y="2548"/>
              <a:ext cx="6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4.5 K return</a:t>
              </a:r>
            </a:p>
          </p:txBody>
        </p:sp>
        <p:sp>
          <p:nvSpPr>
            <p:cNvPr id="68205" name="Rectangle 1646">
              <a:extLst>
                <a:ext uri="{FF2B5EF4-FFF2-40B4-BE49-F238E27FC236}">
                  <a16:creationId xmlns:a16="http://schemas.microsoft.com/office/drawing/2014/main" id="{B405D197-5E0B-9325-884A-1BD7A24C057F}"/>
                </a:ext>
              </a:extLst>
            </p:cNvPr>
            <p:cNvSpPr>
              <a:spLocks noChangeArrowheads="1"/>
            </p:cNvSpPr>
            <p:nvPr/>
          </p:nvSpPr>
          <p:spPr bwMode="auto">
            <a:xfrm>
              <a:off x="1068" y="2921"/>
              <a:ext cx="61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cool down/</a:t>
              </a:r>
            </a:p>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warmup</a:t>
              </a:r>
            </a:p>
          </p:txBody>
        </p:sp>
        <p:sp>
          <p:nvSpPr>
            <p:cNvPr id="68206" name="Line 1643">
              <a:extLst>
                <a:ext uri="{FF2B5EF4-FFF2-40B4-BE49-F238E27FC236}">
                  <a16:creationId xmlns:a16="http://schemas.microsoft.com/office/drawing/2014/main" id="{21562EB3-26BD-1C32-D12B-D534190FDC61}"/>
                </a:ext>
              </a:extLst>
            </p:cNvPr>
            <p:cNvSpPr>
              <a:spLocks noChangeShapeType="1"/>
            </p:cNvSpPr>
            <p:nvPr/>
          </p:nvSpPr>
          <p:spPr bwMode="auto">
            <a:xfrm>
              <a:off x="1826" y="1687"/>
              <a:ext cx="790" cy="4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07" name="Line 1644">
              <a:extLst>
                <a:ext uri="{FF2B5EF4-FFF2-40B4-BE49-F238E27FC236}">
                  <a16:creationId xmlns:a16="http://schemas.microsoft.com/office/drawing/2014/main" id="{E478457C-0310-AAA5-C12D-6A6DDB30A514}"/>
                </a:ext>
              </a:extLst>
            </p:cNvPr>
            <p:cNvSpPr>
              <a:spLocks noChangeShapeType="1"/>
            </p:cNvSpPr>
            <p:nvPr/>
          </p:nvSpPr>
          <p:spPr bwMode="auto">
            <a:xfrm>
              <a:off x="1535" y="2033"/>
              <a:ext cx="454" cy="26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08" name="Line 1645">
              <a:extLst>
                <a:ext uri="{FF2B5EF4-FFF2-40B4-BE49-F238E27FC236}">
                  <a16:creationId xmlns:a16="http://schemas.microsoft.com/office/drawing/2014/main" id="{FD7744B0-FFF3-41C9-6809-F7AB65C430C5}"/>
                </a:ext>
              </a:extLst>
            </p:cNvPr>
            <p:cNvSpPr>
              <a:spLocks noChangeShapeType="1"/>
            </p:cNvSpPr>
            <p:nvPr/>
          </p:nvSpPr>
          <p:spPr bwMode="auto">
            <a:xfrm flipV="1">
              <a:off x="1635" y="2587"/>
              <a:ext cx="627" cy="4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09" name="Line 1646">
              <a:extLst>
                <a:ext uri="{FF2B5EF4-FFF2-40B4-BE49-F238E27FC236}">
                  <a16:creationId xmlns:a16="http://schemas.microsoft.com/office/drawing/2014/main" id="{703EA2AB-C2BF-87B5-32BC-38B37D87CA1C}"/>
                </a:ext>
              </a:extLst>
            </p:cNvPr>
            <p:cNvSpPr>
              <a:spLocks noChangeShapeType="1"/>
            </p:cNvSpPr>
            <p:nvPr/>
          </p:nvSpPr>
          <p:spPr bwMode="auto">
            <a:xfrm flipV="1">
              <a:off x="1562" y="2696"/>
              <a:ext cx="954" cy="27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0" name="Line 1647">
              <a:extLst>
                <a:ext uri="{FF2B5EF4-FFF2-40B4-BE49-F238E27FC236}">
                  <a16:creationId xmlns:a16="http://schemas.microsoft.com/office/drawing/2014/main" id="{CE0A4710-AE1C-51D7-84CD-30A29B7EC2D7}"/>
                </a:ext>
              </a:extLst>
            </p:cNvPr>
            <p:cNvSpPr>
              <a:spLocks noChangeShapeType="1"/>
            </p:cNvSpPr>
            <p:nvPr/>
          </p:nvSpPr>
          <p:spPr bwMode="auto">
            <a:xfrm>
              <a:off x="3089" y="3269"/>
              <a:ext cx="554" cy="29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1" name="Line 1648">
              <a:extLst>
                <a:ext uri="{FF2B5EF4-FFF2-40B4-BE49-F238E27FC236}">
                  <a16:creationId xmlns:a16="http://schemas.microsoft.com/office/drawing/2014/main" id="{6D437BD4-6EA6-8CA5-B17D-B491BF5BF05F}"/>
                </a:ext>
              </a:extLst>
            </p:cNvPr>
            <p:cNvSpPr>
              <a:spLocks noChangeShapeType="1"/>
            </p:cNvSpPr>
            <p:nvPr/>
          </p:nvSpPr>
          <p:spPr bwMode="auto">
            <a:xfrm>
              <a:off x="3477" y="2744"/>
              <a:ext cx="699" cy="16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2" name="Line 1649">
              <a:extLst>
                <a:ext uri="{FF2B5EF4-FFF2-40B4-BE49-F238E27FC236}">
                  <a16:creationId xmlns:a16="http://schemas.microsoft.com/office/drawing/2014/main" id="{CD67908E-5F41-D7B1-9DA6-B9633056D884}"/>
                </a:ext>
              </a:extLst>
            </p:cNvPr>
            <p:cNvSpPr>
              <a:spLocks noChangeShapeType="1"/>
            </p:cNvSpPr>
            <p:nvPr/>
          </p:nvSpPr>
          <p:spPr bwMode="auto">
            <a:xfrm flipV="1">
              <a:off x="3816" y="2078"/>
              <a:ext cx="327" cy="2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3" name="Line 1650">
              <a:extLst>
                <a:ext uri="{FF2B5EF4-FFF2-40B4-BE49-F238E27FC236}">
                  <a16:creationId xmlns:a16="http://schemas.microsoft.com/office/drawing/2014/main" id="{A14DFA58-FE19-3033-6389-AF01ED953E88}"/>
                </a:ext>
              </a:extLst>
            </p:cNvPr>
            <p:cNvSpPr>
              <a:spLocks noChangeShapeType="1"/>
            </p:cNvSpPr>
            <p:nvPr/>
          </p:nvSpPr>
          <p:spPr bwMode="auto">
            <a:xfrm flipV="1">
              <a:off x="3498" y="1760"/>
              <a:ext cx="518" cy="4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4" name="Line 1651">
              <a:extLst>
                <a:ext uri="{FF2B5EF4-FFF2-40B4-BE49-F238E27FC236}">
                  <a16:creationId xmlns:a16="http://schemas.microsoft.com/office/drawing/2014/main" id="{20DE68D4-C8D8-33CA-8423-2B14A8AC15C9}"/>
                </a:ext>
              </a:extLst>
            </p:cNvPr>
            <p:cNvSpPr>
              <a:spLocks noChangeShapeType="1"/>
            </p:cNvSpPr>
            <p:nvPr/>
          </p:nvSpPr>
          <p:spPr bwMode="auto">
            <a:xfrm flipV="1">
              <a:off x="3480" y="1487"/>
              <a:ext cx="391" cy="40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5" name="Line 1652">
              <a:extLst>
                <a:ext uri="{FF2B5EF4-FFF2-40B4-BE49-F238E27FC236}">
                  <a16:creationId xmlns:a16="http://schemas.microsoft.com/office/drawing/2014/main" id="{35126C92-8ECA-8ADA-9B01-87D6A0184A34}"/>
                </a:ext>
              </a:extLst>
            </p:cNvPr>
            <p:cNvSpPr>
              <a:spLocks noChangeShapeType="1"/>
            </p:cNvSpPr>
            <p:nvPr/>
          </p:nvSpPr>
          <p:spPr bwMode="auto">
            <a:xfrm flipV="1">
              <a:off x="2998" y="960"/>
              <a:ext cx="791" cy="48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6" name="Rectangle 1657">
              <a:extLst>
                <a:ext uri="{FF2B5EF4-FFF2-40B4-BE49-F238E27FC236}">
                  <a16:creationId xmlns:a16="http://schemas.microsoft.com/office/drawing/2014/main" id="{DD102870-A9EA-E203-D896-064EB97F357B}"/>
                </a:ext>
              </a:extLst>
            </p:cNvPr>
            <p:cNvSpPr>
              <a:spLocks noChangeArrowheads="1"/>
            </p:cNvSpPr>
            <p:nvPr/>
          </p:nvSpPr>
          <p:spPr bwMode="auto">
            <a:xfrm>
              <a:off x="3813" y="785"/>
              <a:ext cx="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support</a:t>
              </a:r>
            </a:p>
          </p:txBody>
        </p:sp>
        <p:sp>
          <p:nvSpPr>
            <p:cNvPr id="68217" name="Line 1654">
              <a:extLst>
                <a:ext uri="{FF2B5EF4-FFF2-40B4-BE49-F238E27FC236}">
                  <a16:creationId xmlns:a16="http://schemas.microsoft.com/office/drawing/2014/main" id="{6DC91092-79E3-D4D9-1444-C739A0F114E7}"/>
                </a:ext>
              </a:extLst>
            </p:cNvPr>
            <p:cNvSpPr>
              <a:spLocks noChangeShapeType="1"/>
            </p:cNvSpPr>
            <p:nvPr/>
          </p:nvSpPr>
          <p:spPr bwMode="auto">
            <a:xfrm flipH="1">
              <a:off x="2298" y="3151"/>
              <a:ext cx="182" cy="59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18" name="Rectangle 1659">
              <a:extLst>
                <a:ext uri="{FF2B5EF4-FFF2-40B4-BE49-F238E27FC236}">
                  <a16:creationId xmlns:a16="http://schemas.microsoft.com/office/drawing/2014/main" id="{CC982FEF-6497-0123-53BC-31F8F51F360E}"/>
                </a:ext>
              </a:extLst>
            </p:cNvPr>
            <p:cNvSpPr>
              <a:spLocks noChangeArrowheads="1"/>
            </p:cNvSpPr>
            <p:nvPr/>
          </p:nvSpPr>
          <p:spPr bwMode="auto">
            <a:xfrm>
              <a:off x="2240" y="3775"/>
              <a:ext cx="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coupler</a:t>
              </a:r>
            </a:p>
          </p:txBody>
        </p:sp>
        <p:sp>
          <p:nvSpPr>
            <p:cNvPr id="68219" name="Rectangle 1660">
              <a:extLst>
                <a:ext uri="{FF2B5EF4-FFF2-40B4-BE49-F238E27FC236}">
                  <a16:creationId xmlns:a16="http://schemas.microsoft.com/office/drawing/2014/main" id="{AECB8EE0-B1A8-592C-3BD0-00184A0FF009}"/>
                </a:ext>
              </a:extLst>
            </p:cNvPr>
            <p:cNvSpPr>
              <a:spLocks noChangeArrowheads="1"/>
            </p:cNvSpPr>
            <p:nvPr/>
          </p:nvSpPr>
          <p:spPr bwMode="auto">
            <a:xfrm>
              <a:off x="2684" y="2084"/>
              <a:ext cx="48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365125" indent="-153988">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93725" indent="-163513">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730250" indent="-136525">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1004888" indent="-182563">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14620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19192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23764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2833688" indent="-182563"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eaLnBrk="1" hangingPunct="1">
                <a:lnSpc>
                  <a:spcPct val="100000"/>
                </a:lnSpc>
                <a:spcBef>
                  <a:spcPct val="0"/>
                </a:spcBef>
                <a:buSzTx/>
                <a:buFontTx/>
                <a:buNone/>
              </a:pPr>
              <a:r>
                <a:rPr lang="en-US" altLang="sv-SE" sz="1400">
                  <a:solidFill>
                    <a:schemeClr val="tx1"/>
                  </a:solidFill>
                  <a:latin typeface="Times New Roman" panose="02020603050405020304" pitchFamily="18" charset="0"/>
                </a:rPr>
                <a:t>300 mm</a:t>
              </a:r>
            </a:p>
          </p:txBody>
        </p:sp>
        <p:sp>
          <p:nvSpPr>
            <p:cNvPr id="68220" name="Line 1657">
              <a:extLst>
                <a:ext uri="{FF2B5EF4-FFF2-40B4-BE49-F238E27FC236}">
                  <a16:creationId xmlns:a16="http://schemas.microsoft.com/office/drawing/2014/main" id="{D66A8136-941A-CF80-C84D-B9B3F10271AA}"/>
                </a:ext>
              </a:extLst>
            </p:cNvPr>
            <p:cNvSpPr>
              <a:spLocks noChangeShapeType="1"/>
            </p:cNvSpPr>
            <p:nvPr/>
          </p:nvSpPr>
          <p:spPr bwMode="auto">
            <a:xfrm>
              <a:off x="2553" y="2238"/>
              <a:ext cx="714" cy="3"/>
            </a:xfrm>
            <a:prstGeom prst="line">
              <a:avLst/>
            </a:prstGeom>
            <a:noFill/>
            <a:ln w="12700">
              <a:solidFill>
                <a:schemeClr val="tx1"/>
              </a:solidFill>
              <a:prstDash val="lgDash"/>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SE"/>
            </a:p>
          </p:txBody>
        </p:sp>
        <p:sp>
          <p:nvSpPr>
            <p:cNvPr id="68221" name="Line 1658">
              <a:extLst>
                <a:ext uri="{FF2B5EF4-FFF2-40B4-BE49-F238E27FC236}">
                  <a16:creationId xmlns:a16="http://schemas.microsoft.com/office/drawing/2014/main" id="{FA0AF2A1-77CA-F18F-45F2-740A21418AFE}"/>
                </a:ext>
              </a:extLst>
            </p:cNvPr>
            <p:cNvSpPr>
              <a:spLocks noChangeShapeType="1"/>
            </p:cNvSpPr>
            <p:nvPr/>
          </p:nvSpPr>
          <p:spPr bwMode="auto">
            <a:xfrm>
              <a:off x="3348" y="2678"/>
              <a:ext cx="170" cy="0"/>
            </a:xfrm>
            <a:prstGeom prst="line">
              <a:avLst/>
            </a:prstGeom>
            <a:noFill/>
            <a:ln w="508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2" name="Line 1659">
              <a:extLst>
                <a:ext uri="{FF2B5EF4-FFF2-40B4-BE49-F238E27FC236}">
                  <a16:creationId xmlns:a16="http://schemas.microsoft.com/office/drawing/2014/main" id="{F3BBB572-73C6-2592-9403-3CB06626FDEA}"/>
                </a:ext>
              </a:extLst>
            </p:cNvPr>
            <p:cNvSpPr>
              <a:spLocks noChangeShapeType="1"/>
            </p:cNvSpPr>
            <p:nvPr/>
          </p:nvSpPr>
          <p:spPr bwMode="auto">
            <a:xfrm>
              <a:off x="3353" y="2664"/>
              <a:ext cx="160" cy="0"/>
            </a:xfrm>
            <a:prstGeom prst="line">
              <a:avLst/>
            </a:prstGeom>
            <a:noFill/>
            <a:ln w="254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3" name="Line 1660">
              <a:extLst>
                <a:ext uri="{FF2B5EF4-FFF2-40B4-BE49-F238E27FC236}">
                  <a16:creationId xmlns:a16="http://schemas.microsoft.com/office/drawing/2014/main" id="{9983FF47-BCA4-DE17-5C51-80D462248FDE}"/>
                </a:ext>
              </a:extLst>
            </p:cNvPr>
            <p:cNvSpPr>
              <a:spLocks noChangeShapeType="1"/>
            </p:cNvSpPr>
            <p:nvPr/>
          </p:nvSpPr>
          <p:spPr bwMode="auto">
            <a:xfrm>
              <a:off x="3360" y="2648"/>
              <a:ext cx="149"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4" name="Line 1661">
              <a:extLst>
                <a:ext uri="{FF2B5EF4-FFF2-40B4-BE49-F238E27FC236}">
                  <a16:creationId xmlns:a16="http://schemas.microsoft.com/office/drawing/2014/main" id="{4140543D-193C-5A3D-DE81-A67CBE7831CA}"/>
                </a:ext>
              </a:extLst>
            </p:cNvPr>
            <p:cNvSpPr>
              <a:spLocks noChangeShapeType="1"/>
            </p:cNvSpPr>
            <p:nvPr/>
          </p:nvSpPr>
          <p:spPr bwMode="auto">
            <a:xfrm>
              <a:off x="3364" y="2637"/>
              <a:ext cx="129" cy="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5" name="Line 1662">
              <a:extLst>
                <a:ext uri="{FF2B5EF4-FFF2-40B4-BE49-F238E27FC236}">
                  <a16:creationId xmlns:a16="http://schemas.microsoft.com/office/drawing/2014/main" id="{7A2EA0D4-9138-12C5-ACAB-7AE2C22CEFD0}"/>
                </a:ext>
              </a:extLst>
            </p:cNvPr>
            <p:cNvSpPr>
              <a:spLocks noChangeShapeType="1"/>
            </p:cNvSpPr>
            <p:nvPr/>
          </p:nvSpPr>
          <p:spPr bwMode="auto">
            <a:xfrm>
              <a:off x="3383" y="2630"/>
              <a:ext cx="102" cy="1"/>
            </a:xfrm>
            <a:prstGeom prst="line">
              <a:avLst/>
            </a:prstGeom>
            <a:noFill/>
            <a:ln w="254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6" name="Line 1663">
              <a:extLst>
                <a:ext uri="{FF2B5EF4-FFF2-40B4-BE49-F238E27FC236}">
                  <a16:creationId xmlns:a16="http://schemas.microsoft.com/office/drawing/2014/main" id="{1B3D07D6-6E58-C46C-4CAC-4282D16AFC7A}"/>
                </a:ext>
              </a:extLst>
            </p:cNvPr>
            <p:cNvSpPr>
              <a:spLocks noChangeShapeType="1"/>
            </p:cNvSpPr>
            <p:nvPr/>
          </p:nvSpPr>
          <p:spPr bwMode="auto">
            <a:xfrm>
              <a:off x="3405" y="2612"/>
              <a:ext cx="66" cy="3"/>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7" name="Line 1664">
              <a:extLst>
                <a:ext uri="{FF2B5EF4-FFF2-40B4-BE49-F238E27FC236}">
                  <a16:creationId xmlns:a16="http://schemas.microsoft.com/office/drawing/2014/main" id="{FE7D70B9-65B3-F694-90AE-ECC3613E4A7D}"/>
                </a:ext>
              </a:extLst>
            </p:cNvPr>
            <p:cNvSpPr>
              <a:spLocks noChangeShapeType="1"/>
            </p:cNvSpPr>
            <p:nvPr/>
          </p:nvSpPr>
          <p:spPr bwMode="auto">
            <a:xfrm>
              <a:off x="3419" y="2609"/>
              <a:ext cx="39" cy="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8" name="Line 1665">
              <a:extLst>
                <a:ext uri="{FF2B5EF4-FFF2-40B4-BE49-F238E27FC236}">
                  <a16:creationId xmlns:a16="http://schemas.microsoft.com/office/drawing/2014/main" id="{06CB1F40-3F53-4507-62B4-1D9918C679E5}"/>
                </a:ext>
              </a:extLst>
            </p:cNvPr>
            <p:cNvSpPr>
              <a:spLocks noChangeShapeType="1"/>
            </p:cNvSpPr>
            <p:nvPr/>
          </p:nvSpPr>
          <p:spPr bwMode="auto">
            <a:xfrm>
              <a:off x="3352" y="2651"/>
              <a:ext cx="158" cy="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29" name="Line 1666">
              <a:extLst>
                <a:ext uri="{FF2B5EF4-FFF2-40B4-BE49-F238E27FC236}">
                  <a16:creationId xmlns:a16="http://schemas.microsoft.com/office/drawing/2014/main" id="{D37D1D66-E2A1-605C-28F4-747F40DF4C2F}"/>
                </a:ext>
              </a:extLst>
            </p:cNvPr>
            <p:cNvSpPr>
              <a:spLocks noChangeShapeType="1"/>
            </p:cNvSpPr>
            <p:nvPr/>
          </p:nvSpPr>
          <p:spPr bwMode="auto">
            <a:xfrm>
              <a:off x="3395" y="2618"/>
              <a:ext cx="84" cy="1"/>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0" name="Line 1667">
              <a:extLst>
                <a:ext uri="{FF2B5EF4-FFF2-40B4-BE49-F238E27FC236}">
                  <a16:creationId xmlns:a16="http://schemas.microsoft.com/office/drawing/2014/main" id="{FA533B90-DB73-8EA4-89B3-FD1CC38EBD27}"/>
                </a:ext>
              </a:extLst>
            </p:cNvPr>
            <p:cNvSpPr>
              <a:spLocks noChangeShapeType="1"/>
            </p:cNvSpPr>
            <p:nvPr/>
          </p:nvSpPr>
          <p:spPr bwMode="auto">
            <a:xfrm>
              <a:off x="3354" y="2655"/>
              <a:ext cx="158" cy="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1" name="Line 1668">
              <a:extLst>
                <a:ext uri="{FF2B5EF4-FFF2-40B4-BE49-F238E27FC236}">
                  <a16:creationId xmlns:a16="http://schemas.microsoft.com/office/drawing/2014/main" id="{01A165BB-28FB-3E28-5470-75AB88719FD3}"/>
                </a:ext>
              </a:extLst>
            </p:cNvPr>
            <p:cNvSpPr>
              <a:spLocks noChangeShapeType="1"/>
            </p:cNvSpPr>
            <p:nvPr/>
          </p:nvSpPr>
          <p:spPr bwMode="auto">
            <a:xfrm flipH="1">
              <a:off x="3377" y="2609"/>
              <a:ext cx="31" cy="24"/>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2" name="Line 1669">
              <a:extLst>
                <a:ext uri="{FF2B5EF4-FFF2-40B4-BE49-F238E27FC236}">
                  <a16:creationId xmlns:a16="http://schemas.microsoft.com/office/drawing/2014/main" id="{81574864-18DB-3FBA-AF52-5448644AC89A}"/>
                </a:ext>
              </a:extLst>
            </p:cNvPr>
            <p:cNvSpPr>
              <a:spLocks noChangeShapeType="1"/>
            </p:cNvSpPr>
            <p:nvPr/>
          </p:nvSpPr>
          <p:spPr bwMode="auto">
            <a:xfrm>
              <a:off x="3465" y="2609"/>
              <a:ext cx="35" cy="28"/>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3" name="Line 1670">
              <a:extLst>
                <a:ext uri="{FF2B5EF4-FFF2-40B4-BE49-F238E27FC236}">
                  <a16:creationId xmlns:a16="http://schemas.microsoft.com/office/drawing/2014/main" id="{B0BBDD35-E49D-7CA5-62D9-EA819668BE86}"/>
                </a:ext>
              </a:extLst>
            </p:cNvPr>
            <p:cNvSpPr>
              <a:spLocks noChangeShapeType="1"/>
            </p:cNvSpPr>
            <p:nvPr/>
          </p:nvSpPr>
          <p:spPr bwMode="auto">
            <a:xfrm>
              <a:off x="3405" y="2612"/>
              <a:ext cx="62" cy="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4" name="Line 1671">
              <a:extLst>
                <a:ext uri="{FF2B5EF4-FFF2-40B4-BE49-F238E27FC236}">
                  <a16:creationId xmlns:a16="http://schemas.microsoft.com/office/drawing/2014/main" id="{B749B4BD-D98A-5D6E-8E2E-5673E6437CCC}"/>
                </a:ext>
              </a:extLst>
            </p:cNvPr>
            <p:cNvSpPr>
              <a:spLocks noChangeShapeType="1"/>
            </p:cNvSpPr>
            <p:nvPr/>
          </p:nvSpPr>
          <p:spPr bwMode="auto">
            <a:xfrm flipV="1">
              <a:off x="3162" y="2762"/>
              <a:ext cx="198" cy="153"/>
            </a:xfrm>
            <a:prstGeom prst="line">
              <a:avLst/>
            </a:prstGeom>
            <a:noFill/>
            <a:ln w="1270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5" name="Line 1672">
              <a:extLst>
                <a:ext uri="{FF2B5EF4-FFF2-40B4-BE49-F238E27FC236}">
                  <a16:creationId xmlns:a16="http://schemas.microsoft.com/office/drawing/2014/main" id="{7C69D025-99D3-5EE8-9C4C-D5C77921E316}"/>
                </a:ext>
              </a:extLst>
            </p:cNvPr>
            <p:cNvSpPr>
              <a:spLocks noChangeShapeType="1"/>
            </p:cNvSpPr>
            <p:nvPr/>
          </p:nvSpPr>
          <p:spPr bwMode="auto">
            <a:xfrm flipH="1">
              <a:off x="3125" y="2705"/>
              <a:ext cx="205" cy="169"/>
            </a:xfrm>
            <a:prstGeom prst="line">
              <a:avLst/>
            </a:prstGeom>
            <a:noFill/>
            <a:ln w="508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6" name="Line 1673">
              <a:extLst>
                <a:ext uri="{FF2B5EF4-FFF2-40B4-BE49-F238E27FC236}">
                  <a16:creationId xmlns:a16="http://schemas.microsoft.com/office/drawing/2014/main" id="{34112439-97F3-1B79-8B6C-617DCA1A23A2}"/>
                </a:ext>
              </a:extLst>
            </p:cNvPr>
            <p:cNvSpPr>
              <a:spLocks noChangeShapeType="1"/>
            </p:cNvSpPr>
            <p:nvPr/>
          </p:nvSpPr>
          <p:spPr bwMode="auto">
            <a:xfrm flipH="1">
              <a:off x="3193" y="2787"/>
              <a:ext cx="205" cy="169"/>
            </a:xfrm>
            <a:prstGeom prst="line">
              <a:avLst/>
            </a:prstGeom>
            <a:noFill/>
            <a:ln w="508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7" name="Line 1674">
              <a:extLst>
                <a:ext uri="{FF2B5EF4-FFF2-40B4-BE49-F238E27FC236}">
                  <a16:creationId xmlns:a16="http://schemas.microsoft.com/office/drawing/2014/main" id="{59829739-656F-C8A8-9B8D-3D1E83772CAC}"/>
                </a:ext>
              </a:extLst>
            </p:cNvPr>
            <p:cNvSpPr>
              <a:spLocks noChangeShapeType="1"/>
            </p:cNvSpPr>
            <p:nvPr/>
          </p:nvSpPr>
          <p:spPr bwMode="auto">
            <a:xfrm flipH="1">
              <a:off x="3134" y="2727"/>
              <a:ext cx="205" cy="169"/>
            </a:xfrm>
            <a:prstGeom prst="line">
              <a:avLst/>
            </a:prstGeom>
            <a:noFill/>
            <a:ln w="508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8" name="Line 1675">
              <a:extLst>
                <a:ext uri="{FF2B5EF4-FFF2-40B4-BE49-F238E27FC236}">
                  <a16:creationId xmlns:a16="http://schemas.microsoft.com/office/drawing/2014/main" id="{DEE919FF-C426-DAB2-AFE1-70611E7272CD}"/>
                </a:ext>
              </a:extLst>
            </p:cNvPr>
            <p:cNvSpPr>
              <a:spLocks noChangeShapeType="1"/>
            </p:cNvSpPr>
            <p:nvPr/>
          </p:nvSpPr>
          <p:spPr bwMode="auto">
            <a:xfrm flipH="1">
              <a:off x="3312" y="2694"/>
              <a:ext cx="14" cy="1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39" name="Line 1676">
              <a:extLst>
                <a:ext uri="{FF2B5EF4-FFF2-40B4-BE49-F238E27FC236}">
                  <a16:creationId xmlns:a16="http://schemas.microsoft.com/office/drawing/2014/main" id="{6791A3F2-82A7-7B69-4407-5BA24B3F9AB5}"/>
                </a:ext>
              </a:extLst>
            </p:cNvPr>
            <p:cNvSpPr>
              <a:spLocks noChangeShapeType="1"/>
            </p:cNvSpPr>
            <p:nvPr/>
          </p:nvSpPr>
          <p:spPr bwMode="auto">
            <a:xfrm flipV="1">
              <a:off x="3377" y="2790"/>
              <a:ext cx="30" cy="26"/>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0" name="Line 1677">
              <a:extLst>
                <a:ext uri="{FF2B5EF4-FFF2-40B4-BE49-F238E27FC236}">
                  <a16:creationId xmlns:a16="http://schemas.microsoft.com/office/drawing/2014/main" id="{76A63882-7B23-FE4C-18A8-2BADA846E376}"/>
                </a:ext>
              </a:extLst>
            </p:cNvPr>
            <p:cNvSpPr>
              <a:spLocks noChangeShapeType="1"/>
            </p:cNvSpPr>
            <p:nvPr/>
          </p:nvSpPr>
          <p:spPr bwMode="auto">
            <a:xfrm flipV="1">
              <a:off x="3312" y="2748"/>
              <a:ext cx="30" cy="26"/>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1" name="Line 1678">
              <a:extLst>
                <a:ext uri="{FF2B5EF4-FFF2-40B4-BE49-F238E27FC236}">
                  <a16:creationId xmlns:a16="http://schemas.microsoft.com/office/drawing/2014/main" id="{75432671-4ABC-44D8-E828-AA0778CDE749}"/>
                </a:ext>
              </a:extLst>
            </p:cNvPr>
            <p:cNvSpPr>
              <a:spLocks noChangeShapeType="1"/>
            </p:cNvSpPr>
            <p:nvPr/>
          </p:nvSpPr>
          <p:spPr bwMode="auto">
            <a:xfrm flipV="1">
              <a:off x="3345" y="2774"/>
              <a:ext cx="30" cy="26"/>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2" name="Line 1679">
              <a:extLst>
                <a:ext uri="{FF2B5EF4-FFF2-40B4-BE49-F238E27FC236}">
                  <a16:creationId xmlns:a16="http://schemas.microsoft.com/office/drawing/2014/main" id="{BE1567F0-D2DD-35B3-65C0-1983B5F51F3D}"/>
                </a:ext>
              </a:extLst>
            </p:cNvPr>
            <p:cNvSpPr>
              <a:spLocks noChangeShapeType="1"/>
            </p:cNvSpPr>
            <p:nvPr/>
          </p:nvSpPr>
          <p:spPr bwMode="auto">
            <a:xfrm flipV="1">
              <a:off x="3678" y="3183"/>
              <a:ext cx="30" cy="26"/>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3" name="Line 1680">
              <a:extLst>
                <a:ext uri="{FF2B5EF4-FFF2-40B4-BE49-F238E27FC236}">
                  <a16:creationId xmlns:a16="http://schemas.microsoft.com/office/drawing/2014/main" id="{E16EA28F-F25E-A9DF-32E6-326F750E0A1A}"/>
                </a:ext>
              </a:extLst>
            </p:cNvPr>
            <p:cNvSpPr>
              <a:spLocks noChangeShapeType="1"/>
            </p:cNvSpPr>
            <p:nvPr/>
          </p:nvSpPr>
          <p:spPr bwMode="auto">
            <a:xfrm flipV="1">
              <a:off x="3115" y="2843"/>
              <a:ext cx="30" cy="26"/>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4" name="Line 1681">
              <a:extLst>
                <a:ext uri="{FF2B5EF4-FFF2-40B4-BE49-F238E27FC236}">
                  <a16:creationId xmlns:a16="http://schemas.microsoft.com/office/drawing/2014/main" id="{3BF60486-2264-906F-9C14-64F6B8742BC0}"/>
                </a:ext>
              </a:extLst>
            </p:cNvPr>
            <p:cNvSpPr>
              <a:spLocks noChangeShapeType="1"/>
            </p:cNvSpPr>
            <p:nvPr/>
          </p:nvSpPr>
          <p:spPr bwMode="auto">
            <a:xfrm flipV="1">
              <a:off x="3195" y="2937"/>
              <a:ext cx="30" cy="26"/>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5" name="Line 1682">
              <a:extLst>
                <a:ext uri="{FF2B5EF4-FFF2-40B4-BE49-F238E27FC236}">
                  <a16:creationId xmlns:a16="http://schemas.microsoft.com/office/drawing/2014/main" id="{80B003CA-FC42-F78A-65B0-A8ADF4EA25B4}"/>
                </a:ext>
              </a:extLst>
            </p:cNvPr>
            <p:cNvSpPr>
              <a:spLocks noChangeShapeType="1"/>
            </p:cNvSpPr>
            <p:nvPr/>
          </p:nvSpPr>
          <p:spPr bwMode="auto">
            <a:xfrm>
              <a:off x="3138" y="2855"/>
              <a:ext cx="77" cy="94"/>
            </a:xfrm>
            <a:prstGeom prst="line">
              <a:avLst/>
            </a:prstGeom>
            <a:noFill/>
            <a:ln w="762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6" name="Line 1683">
              <a:extLst>
                <a:ext uri="{FF2B5EF4-FFF2-40B4-BE49-F238E27FC236}">
                  <a16:creationId xmlns:a16="http://schemas.microsoft.com/office/drawing/2014/main" id="{7A6BF10A-079F-FBD8-BCDB-A1F10EC55C2C}"/>
                </a:ext>
              </a:extLst>
            </p:cNvPr>
            <p:cNvSpPr>
              <a:spLocks noChangeShapeType="1"/>
            </p:cNvSpPr>
            <p:nvPr/>
          </p:nvSpPr>
          <p:spPr bwMode="auto">
            <a:xfrm>
              <a:off x="3301" y="2725"/>
              <a:ext cx="77" cy="94"/>
            </a:xfrm>
            <a:prstGeom prst="line">
              <a:avLst/>
            </a:prstGeom>
            <a:noFill/>
            <a:ln w="762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7" name="Line 1684">
              <a:extLst>
                <a:ext uri="{FF2B5EF4-FFF2-40B4-BE49-F238E27FC236}">
                  <a16:creationId xmlns:a16="http://schemas.microsoft.com/office/drawing/2014/main" id="{396846B3-45F7-A9A5-B506-DF803114CF5E}"/>
                </a:ext>
              </a:extLst>
            </p:cNvPr>
            <p:cNvSpPr>
              <a:spLocks noChangeShapeType="1"/>
            </p:cNvSpPr>
            <p:nvPr/>
          </p:nvSpPr>
          <p:spPr bwMode="auto">
            <a:xfrm>
              <a:off x="3117" y="2865"/>
              <a:ext cx="24" cy="23"/>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8" name="Line 1685">
              <a:extLst>
                <a:ext uri="{FF2B5EF4-FFF2-40B4-BE49-F238E27FC236}">
                  <a16:creationId xmlns:a16="http://schemas.microsoft.com/office/drawing/2014/main" id="{A2148A15-84E8-A906-7C93-771C1877AD13}"/>
                </a:ext>
              </a:extLst>
            </p:cNvPr>
            <p:cNvSpPr>
              <a:spLocks noChangeShapeType="1"/>
            </p:cNvSpPr>
            <p:nvPr/>
          </p:nvSpPr>
          <p:spPr bwMode="auto">
            <a:xfrm>
              <a:off x="3181" y="2937"/>
              <a:ext cx="19" cy="30"/>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49" name="Line 1686">
              <a:extLst>
                <a:ext uri="{FF2B5EF4-FFF2-40B4-BE49-F238E27FC236}">
                  <a16:creationId xmlns:a16="http://schemas.microsoft.com/office/drawing/2014/main" id="{2FF127DF-6CB2-97D3-1322-56EF7070394D}"/>
                </a:ext>
              </a:extLst>
            </p:cNvPr>
            <p:cNvSpPr>
              <a:spLocks noChangeShapeType="1"/>
            </p:cNvSpPr>
            <p:nvPr/>
          </p:nvSpPr>
          <p:spPr bwMode="auto">
            <a:xfrm flipH="1" flipV="1">
              <a:off x="3368" y="2778"/>
              <a:ext cx="39" cy="1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0" name="Line 1687">
              <a:extLst>
                <a:ext uri="{FF2B5EF4-FFF2-40B4-BE49-F238E27FC236}">
                  <a16:creationId xmlns:a16="http://schemas.microsoft.com/office/drawing/2014/main" id="{CFC7A5D3-3062-6EB7-E52B-81D4189EAAFD}"/>
                </a:ext>
              </a:extLst>
            </p:cNvPr>
            <p:cNvSpPr>
              <a:spLocks noChangeShapeType="1"/>
            </p:cNvSpPr>
            <p:nvPr/>
          </p:nvSpPr>
          <p:spPr bwMode="auto">
            <a:xfrm>
              <a:off x="3323" y="2694"/>
              <a:ext cx="10" cy="4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1" name="Line 1688">
              <a:extLst>
                <a:ext uri="{FF2B5EF4-FFF2-40B4-BE49-F238E27FC236}">
                  <a16:creationId xmlns:a16="http://schemas.microsoft.com/office/drawing/2014/main" id="{22556B06-778C-D997-ED37-38A7937CC15D}"/>
                </a:ext>
              </a:extLst>
            </p:cNvPr>
            <p:cNvSpPr>
              <a:spLocks noChangeShapeType="1"/>
            </p:cNvSpPr>
            <p:nvPr/>
          </p:nvSpPr>
          <p:spPr bwMode="auto">
            <a:xfrm flipV="1">
              <a:off x="3114" y="2851"/>
              <a:ext cx="21" cy="15"/>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2" name="Line 1689">
              <a:extLst>
                <a:ext uri="{FF2B5EF4-FFF2-40B4-BE49-F238E27FC236}">
                  <a16:creationId xmlns:a16="http://schemas.microsoft.com/office/drawing/2014/main" id="{5A54A9E7-7610-B086-483B-1B5D2DF2ED23}"/>
                </a:ext>
              </a:extLst>
            </p:cNvPr>
            <p:cNvSpPr>
              <a:spLocks noChangeShapeType="1"/>
            </p:cNvSpPr>
            <p:nvPr/>
          </p:nvSpPr>
          <p:spPr bwMode="auto">
            <a:xfrm flipV="1">
              <a:off x="3362" y="2643"/>
              <a:ext cx="142" cy="2"/>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3" name="Line 1690">
              <a:extLst>
                <a:ext uri="{FF2B5EF4-FFF2-40B4-BE49-F238E27FC236}">
                  <a16:creationId xmlns:a16="http://schemas.microsoft.com/office/drawing/2014/main" id="{38E078EB-022F-6AF9-BF33-6981A73AF855}"/>
                </a:ext>
              </a:extLst>
            </p:cNvPr>
            <p:cNvSpPr>
              <a:spLocks noChangeShapeType="1"/>
            </p:cNvSpPr>
            <p:nvPr/>
          </p:nvSpPr>
          <p:spPr bwMode="auto">
            <a:xfrm flipV="1">
              <a:off x="3144" y="2741"/>
              <a:ext cx="111" cy="8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4" name="Line 1691">
              <a:extLst>
                <a:ext uri="{FF2B5EF4-FFF2-40B4-BE49-F238E27FC236}">
                  <a16:creationId xmlns:a16="http://schemas.microsoft.com/office/drawing/2014/main" id="{B8427F3A-C0BB-04A9-B372-C45DB7F60996}"/>
                </a:ext>
              </a:extLst>
            </p:cNvPr>
            <p:cNvSpPr>
              <a:spLocks noChangeShapeType="1"/>
            </p:cNvSpPr>
            <p:nvPr/>
          </p:nvSpPr>
          <p:spPr bwMode="auto">
            <a:xfrm flipV="1">
              <a:off x="3222" y="2896"/>
              <a:ext cx="77" cy="62"/>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5" name="Line 1692">
              <a:extLst>
                <a:ext uri="{FF2B5EF4-FFF2-40B4-BE49-F238E27FC236}">
                  <a16:creationId xmlns:a16="http://schemas.microsoft.com/office/drawing/2014/main" id="{BD91D487-049A-7244-F715-DD49A94828CF}"/>
                </a:ext>
              </a:extLst>
            </p:cNvPr>
            <p:cNvSpPr>
              <a:spLocks noChangeShapeType="1"/>
            </p:cNvSpPr>
            <p:nvPr/>
          </p:nvSpPr>
          <p:spPr bwMode="auto">
            <a:xfrm>
              <a:off x="3492" y="2630"/>
              <a:ext cx="18" cy="21"/>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6" name="Line 1693">
              <a:extLst>
                <a:ext uri="{FF2B5EF4-FFF2-40B4-BE49-F238E27FC236}">
                  <a16:creationId xmlns:a16="http://schemas.microsoft.com/office/drawing/2014/main" id="{0B77DFEC-95F7-CF71-51FE-AD908811A164}"/>
                </a:ext>
              </a:extLst>
            </p:cNvPr>
            <p:cNvSpPr>
              <a:spLocks noChangeShapeType="1"/>
            </p:cNvSpPr>
            <p:nvPr/>
          </p:nvSpPr>
          <p:spPr bwMode="auto">
            <a:xfrm>
              <a:off x="3390" y="2622"/>
              <a:ext cx="66" cy="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7" name="Line 1694">
              <a:extLst>
                <a:ext uri="{FF2B5EF4-FFF2-40B4-BE49-F238E27FC236}">
                  <a16:creationId xmlns:a16="http://schemas.microsoft.com/office/drawing/2014/main" id="{7F4945E1-E155-B9D7-CCDF-F3C958BE8F54}"/>
                </a:ext>
              </a:extLst>
            </p:cNvPr>
            <p:cNvSpPr>
              <a:spLocks noChangeShapeType="1"/>
            </p:cNvSpPr>
            <p:nvPr/>
          </p:nvSpPr>
          <p:spPr bwMode="auto">
            <a:xfrm>
              <a:off x="3426" y="2622"/>
              <a:ext cx="24" cy="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sp>
          <p:nvSpPr>
            <p:cNvPr id="68258" name="Line 1695">
              <a:extLst>
                <a:ext uri="{FF2B5EF4-FFF2-40B4-BE49-F238E27FC236}">
                  <a16:creationId xmlns:a16="http://schemas.microsoft.com/office/drawing/2014/main" id="{9F5C6290-BEA5-5330-3926-BFA37C56ED52}"/>
                </a:ext>
              </a:extLst>
            </p:cNvPr>
            <p:cNvSpPr>
              <a:spLocks noChangeShapeType="1"/>
            </p:cNvSpPr>
            <p:nvPr/>
          </p:nvSpPr>
          <p:spPr bwMode="auto">
            <a:xfrm>
              <a:off x="3456" y="2622"/>
              <a:ext cx="60" cy="30"/>
            </a:xfrm>
            <a:prstGeom prst="line">
              <a:avLst/>
            </a:prstGeom>
            <a:noFill/>
            <a:ln w="12700">
              <a:solidFill>
                <a:srgbClr val="FF66CC"/>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SE"/>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9DD18A4D-D39D-7D93-86B3-8730A722DFE5}"/>
              </a:ext>
            </a:extLst>
          </p:cNvPr>
          <p:cNvSpPr>
            <a:spLocks noGrp="1" noChangeArrowheads="1"/>
          </p:cNvSpPr>
          <p:nvPr>
            <p:ph type="title"/>
          </p:nvPr>
        </p:nvSpPr>
        <p:spPr>
          <a:xfrm>
            <a:off x="-6350" y="228600"/>
            <a:ext cx="8991600" cy="911225"/>
          </a:xfrm>
        </p:spPr>
        <p:txBody>
          <a:bodyPr/>
          <a:lstStyle/>
          <a:p>
            <a:r>
              <a:rPr lang="en-US" altLang="sv-SE">
                <a:solidFill>
                  <a:schemeClr val="bg1"/>
                </a:solidFill>
                <a:latin typeface="Arial" panose="020B0604020202020204" pitchFamily="34" charset="0"/>
                <a:ea typeface="ＭＳ Ｐゴシック" panose="020B0600070205080204" pitchFamily="34" charset="-128"/>
              </a:rPr>
              <a:t>Linear Bearing Concept </a:t>
            </a:r>
            <a:br>
              <a:rPr lang="en-US" altLang="sv-SE">
                <a:solidFill>
                  <a:schemeClr val="bg1"/>
                </a:solidFill>
                <a:latin typeface="Arial" panose="020B0604020202020204" pitchFamily="34" charset="0"/>
                <a:ea typeface="ＭＳ Ｐゴシック" panose="020B0600070205080204" pitchFamily="34" charset="-128"/>
              </a:rPr>
            </a:br>
            <a:r>
              <a:rPr lang="en-US" altLang="sv-SE">
                <a:solidFill>
                  <a:schemeClr val="bg1"/>
                </a:solidFill>
                <a:latin typeface="Arial" panose="020B0604020202020204" pitchFamily="34" charset="0"/>
                <a:ea typeface="ＭＳ Ｐゴシック" panose="020B0600070205080204" pitchFamily="34" charset="-128"/>
              </a:rPr>
              <a:t>for Cavity Connection</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12A1D239-25B0-FB4A-B472-162B9AA89D04}"/>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6DD0A99D-1F23-C047-BB71-3B32CC57391A}"/>
              </a:ext>
            </a:extLst>
          </p:cNvPr>
          <p:cNvSpPr>
            <a:spLocks noGrp="1"/>
          </p:cNvSpPr>
          <p:nvPr>
            <p:ph type="ftr" sz="quarter" idx="11"/>
          </p:nvPr>
        </p:nvSpPr>
        <p:spPr/>
        <p:txBody>
          <a:bodyPr/>
          <a:lstStyle/>
          <a:p>
            <a:pPr>
              <a:defRPr/>
            </a:pPr>
            <a:r>
              <a:rPr lang="sv-SE"/>
              <a:t>Lecture 8| Cryomodule Design</a:t>
            </a:r>
            <a:endParaRPr lang="sv-SE" dirty="0"/>
          </a:p>
        </p:txBody>
      </p:sp>
      <p:sp>
        <p:nvSpPr>
          <p:cNvPr id="40964" name="Slide Number Placeholder 5">
            <a:extLst>
              <a:ext uri="{FF2B5EF4-FFF2-40B4-BE49-F238E27FC236}">
                <a16:creationId xmlns:a16="http://schemas.microsoft.com/office/drawing/2014/main" id="{4A19871B-4D43-55EF-FE4E-EF8C5F0AF30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EBDB7B-D6D1-F043-BA6B-7C91DB882615}" type="slidenum">
              <a:rPr lang="sv-SE" altLang="sv-SE">
                <a:solidFill>
                  <a:srgbClr val="898989"/>
                </a:solidFill>
                <a:latin typeface="Calibri" panose="020F0502020204030204" pitchFamily="34" charset="0"/>
              </a:rPr>
              <a:pPr/>
              <a:t>28</a:t>
            </a:fld>
            <a:endParaRPr lang="sv-SE" altLang="sv-SE">
              <a:solidFill>
                <a:srgbClr val="898989"/>
              </a:solidFill>
              <a:latin typeface="Calibri" panose="020F0502020204030204" pitchFamily="34" charset="0"/>
            </a:endParaRPr>
          </a:p>
        </p:txBody>
      </p:sp>
      <p:pic>
        <p:nvPicPr>
          <p:cNvPr id="40965" name="Picture 6">
            <a:extLst>
              <a:ext uri="{FF2B5EF4-FFF2-40B4-BE49-F238E27FC236}">
                <a16:creationId xmlns:a16="http://schemas.microsoft.com/office/drawing/2014/main" id="{D521B202-E7E7-4205-8CB7-FBA6DBDF0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7493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6A7E380-9D47-B7D1-85B1-2C2F2BDF9164}"/>
              </a:ext>
            </a:extLst>
          </p:cNvPr>
          <p:cNvSpPr>
            <a:spLocks noGrp="1" noChangeArrowheads="1"/>
          </p:cNvSpPr>
          <p:nvPr>
            <p:ph type="title"/>
          </p:nvPr>
        </p:nvSpPr>
        <p:spPr>
          <a:xfrm>
            <a:off x="-228600" y="177800"/>
            <a:ext cx="8991600" cy="912813"/>
          </a:xfrm>
        </p:spPr>
        <p:txBody>
          <a:bodyPr/>
          <a:lstStyle/>
          <a:p>
            <a:r>
              <a:rPr lang="sv-SE" altLang="sv-SE">
                <a:solidFill>
                  <a:schemeClr val="bg1"/>
                </a:solidFill>
                <a:latin typeface="Arial" panose="020B0604020202020204" pitchFamily="34" charset="0"/>
                <a:ea typeface="ＭＳ Ｐゴシック" panose="020B0600070205080204" pitchFamily="34" charset="-128"/>
              </a:rPr>
              <a:t>Current ILC Design</a:t>
            </a:r>
            <a:br>
              <a:rPr lang="sv-SE" altLang="sv-SE">
                <a:solidFill>
                  <a:schemeClr val="bg1"/>
                </a:solidFill>
                <a:latin typeface="Arial" panose="020B0604020202020204" pitchFamily="34" charset="0"/>
                <a:ea typeface="ＭＳ Ｐゴシック" panose="020B0600070205080204" pitchFamily="34" charset="-128"/>
              </a:rPr>
            </a:br>
            <a:r>
              <a:rPr lang="sv-SE" altLang="sv-SE">
                <a:solidFill>
                  <a:schemeClr val="bg1"/>
                </a:solidFill>
                <a:latin typeface="Arial" panose="020B0604020202020204" pitchFamily="34" charset="0"/>
                <a:ea typeface="ＭＳ Ｐゴシック" panose="020B0600070205080204" pitchFamily="34" charset="-128"/>
              </a:rPr>
              <a:t>(4</a:t>
            </a:r>
            <a:r>
              <a:rPr lang="sv-SE" altLang="sv-SE" baseline="30000">
                <a:solidFill>
                  <a:schemeClr val="bg1"/>
                </a:solidFill>
                <a:latin typeface="Arial" panose="020B0604020202020204" pitchFamily="34" charset="0"/>
                <a:ea typeface="ＭＳ Ｐゴシック" panose="020B0600070205080204" pitchFamily="34" charset="-128"/>
              </a:rPr>
              <a:t>th</a:t>
            </a:r>
            <a:r>
              <a:rPr lang="sv-SE" altLang="sv-SE">
                <a:solidFill>
                  <a:schemeClr val="bg1"/>
                </a:solidFill>
                <a:latin typeface="Arial" panose="020B0604020202020204" pitchFamily="34" charset="0"/>
                <a:ea typeface="ＭＳ Ｐゴシック" panose="020B0600070205080204" pitchFamily="34" charset="-128"/>
              </a:rPr>
              <a:t> Generation)</a:t>
            </a:r>
          </a:p>
        </p:txBody>
      </p:sp>
      <p:sp>
        <p:nvSpPr>
          <p:cNvPr id="41986" name="Content Placeholder 2">
            <a:extLst>
              <a:ext uri="{FF2B5EF4-FFF2-40B4-BE49-F238E27FC236}">
                <a16:creationId xmlns:a16="http://schemas.microsoft.com/office/drawing/2014/main" id="{2D444504-37A4-3839-9B93-F74FD7A2CAD2}"/>
              </a:ext>
            </a:extLst>
          </p:cNvPr>
          <p:cNvSpPr>
            <a:spLocks noGrp="1" noChangeArrowheads="1"/>
          </p:cNvSpPr>
          <p:nvPr>
            <p:ph idx="1"/>
          </p:nvPr>
        </p:nvSpPr>
        <p:spPr>
          <a:xfrm>
            <a:off x="76200" y="1525588"/>
            <a:ext cx="8991600" cy="5027612"/>
          </a:xfrm>
        </p:spPr>
        <p:txBody>
          <a:bodyPr/>
          <a:lstStyle/>
          <a:p>
            <a:r>
              <a:rPr lang="en-US" altLang="sv-SE" sz="2800">
                <a:latin typeface="Arial" panose="020B0604020202020204" pitchFamily="34" charset="0"/>
                <a:ea typeface="ＭＳ Ｐゴシック" panose="020B0600070205080204" pitchFamily="34" charset="-128"/>
              </a:rPr>
              <a:t>Move magnet package to center of cryomodule</a:t>
            </a:r>
          </a:p>
          <a:p>
            <a:pPr lvl="1"/>
            <a:r>
              <a:rPr lang="en-US" altLang="sv-SE" sz="2400">
                <a:latin typeface="Arial" panose="020B0604020202020204" pitchFamily="34" charset="0"/>
                <a:ea typeface="ＭＳ Ｐゴシック" panose="020B0600070205080204" pitchFamily="34" charset="-128"/>
              </a:rPr>
              <a:t>Optimal position for maintaining magnet alignment</a:t>
            </a:r>
          </a:p>
          <a:p>
            <a:r>
              <a:rPr lang="en-US" altLang="sv-SE" sz="2800">
                <a:latin typeface="Arial" panose="020B0604020202020204" pitchFamily="34" charset="0"/>
                <a:ea typeface="ＭＳ Ｐゴシック" panose="020B0600070205080204" pitchFamily="34" charset="-128"/>
              </a:rPr>
              <a:t>Operate magnet at 2 K rather than 4.5 K</a:t>
            </a:r>
          </a:p>
          <a:p>
            <a:pPr lvl="1"/>
            <a:r>
              <a:rPr lang="en-US" altLang="sv-SE" sz="2400">
                <a:latin typeface="Arial" panose="020B0604020202020204" pitchFamily="34" charset="0"/>
                <a:ea typeface="ＭＳ Ｐゴシック" panose="020B0600070205080204" pitchFamily="34" charset="-128"/>
              </a:rPr>
              <a:t>Decouples thermal shield circuit from magnet allowing shield to be optimized at 5 – 8 K.</a:t>
            </a:r>
          </a:p>
          <a:p>
            <a:pPr lvl="1"/>
            <a:r>
              <a:rPr lang="en-US" altLang="sv-SE" sz="2400">
                <a:latin typeface="Arial" panose="020B0604020202020204" pitchFamily="34" charset="0"/>
                <a:ea typeface="ＭＳ Ｐゴシック" panose="020B0600070205080204" pitchFamily="34" charset="-128"/>
              </a:rPr>
              <a:t>Reduced temperature can yield higher magnet performance &amp; eliminates any impact due to shield circuit issues</a:t>
            </a:r>
          </a:p>
          <a:p>
            <a:pPr lvl="1"/>
            <a:r>
              <a:rPr lang="en-US" altLang="sv-SE" sz="2400">
                <a:latin typeface="Arial" panose="020B0604020202020204" pitchFamily="34" charset="0"/>
                <a:ea typeface="ＭＳ Ｐゴシック" panose="020B0600070205080204" pitchFamily="34" charset="-128"/>
              </a:rPr>
              <a:t>Requires conduction cooled HTS lead – issues with heat sinking</a:t>
            </a:r>
          </a:p>
          <a:p>
            <a:r>
              <a:rPr lang="en-US" altLang="sv-SE" sz="2600">
                <a:latin typeface="Arial" panose="020B0604020202020204" pitchFamily="34" charset="0"/>
                <a:ea typeface="ＭＳ Ｐゴシック" panose="020B0600070205080204" pitchFamily="34" charset="-128"/>
              </a:rPr>
              <a:t>Will likely eliminate the 5 K shield but keep 5 K heat sink.</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9375B6E1-5E13-5C40-AF64-7DF114881EFF}"/>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C0CCCB63-A2BC-4442-B818-89434CAD9755}"/>
              </a:ext>
            </a:extLst>
          </p:cNvPr>
          <p:cNvSpPr>
            <a:spLocks noGrp="1"/>
          </p:cNvSpPr>
          <p:nvPr>
            <p:ph type="ftr" sz="quarter" idx="11"/>
          </p:nvPr>
        </p:nvSpPr>
        <p:spPr/>
        <p:txBody>
          <a:bodyPr/>
          <a:lstStyle/>
          <a:p>
            <a:pPr>
              <a:defRPr/>
            </a:pPr>
            <a:r>
              <a:rPr lang="sv-SE"/>
              <a:t>Lecture 8| Cryomodule Design</a:t>
            </a:r>
            <a:endParaRPr lang="sv-SE" dirty="0"/>
          </a:p>
        </p:txBody>
      </p:sp>
      <p:sp>
        <p:nvSpPr>
          <p:cNvPr id="41989" name="Slide Number Placeholder 5">
            <a:extLst>
              <a:ext uri="{FF2B5EF4-FFF2-40B4-BE49-F238E27FC236}">
                <a16:creationId xmlns:a16="http://schemas.microsoft.com/office/drawing/2014/main" id="{BB062FB9-041A-0BE7-DE93-FCF7560AC3A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9D16B0-C80E-FF42-9150-42CAEE56F693}" type="slidenum">
              <a:rPr lang="sv-SE" altLang="sv-SE">
                <a:solidFill>
                  <a:srgbClr val="898989"/>
                </a:solidFill>
                <a:latin typeface="Calibri" panose="020F0502020204030204" pitchFamily="34" charset="0"/>
              </a:rPr>
              <a:pPr/>
              <a:t>29</a:t>
            </a:fld>
            <a:endParaRPr lang="sv-SE" altLang="sv-SE">
              <a:solidFill>
                <a:srgbClr val="898989"/>
              </a:solidFill>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0">
            <a:extLst>
              <a:ext uri="{FF2B5EF4-FFF2-40B4-BE49-F238E27FC236}">
                <a16:creationId xmlns:a16="http://schemas.microsoft.com/office/drawing/2014/main" id="{1272FA42-D554-EF24-83B4-84F890EA5115}"/>
              </a:ext>
            </a:extLst>
          </p:cNvPr>
          <p:cNvSpPr>
            <a:spLocks noGrp="1" noChangeArrowheads="1"/>
          </p:cNvSpPr>
          <p:nvPr>
            <p:ph type="title"/>
          </p:nvPr>
        </p:nvSpPr>
        <p:spPr>
          <a:xfrm>
            <a:off x="0" y="381000"/>
            <a:ext cx="8991600" cy="485775"/>
          </a:xfrm>
        </p:spPr>
        <p:txBody>
          <a:bodyPr/>
          <a:lstStyle/>
          <a:p>
            <a:r>
              <a:rPr lang="en-US" altLang="sv-SE">
                <a:solidFill>
                  <a:srgbClr val="FFFFFF"/>
                </a:solidFill>
                <a:latin typeface="Arial" panose="020B0604020202020204" pitchFamily="34" charset="0"/>
                <a:ea typeface="ＭＳ Ｐゴシック" panose="020B0600070205080204" pitchFamily="34" charset="-128"/>
              </a:rPr>
              <a:t>Cryomodules</a:t>
            </a:r>
          </a:p>
        </p:txBody>
      </p:sp>
      <p:sp>
        <p:nvSpPr>
          <p:cNvPr id="16386" name="Content Placeholder 11">
            <a:extLst>
              <a:ext uri="{FF2B5EF4-FFF2-40B4-BE49-F238E27FC236}">
                <a16:creationId xmlns:a16="http://schemas.microsoft.com/office/drawing/2014/main" id="{D5E42582-F4FF-6D4E-B94B-FAB1451A8F52}"/>
              </a:ext>
            </a:extLst>
          </p:cNvPr>
          <p:cNvSpPr>
            <a:spLocks noGrp="1" noChangeArrowheads="1"/>
          </p:cNvSpPr>
          <p:nvPr>
            <p:ph idx="1"/>
          </p:nvPr>
        </p:nvSpPr>
        <p:spPr>
          <a:xfrm>
            <a:off x="0" y="1447800"/>
            <a:ext cx="8991600" cy="5027613"/>
          </a:xfrm>
        </p:spPr>
        <p:txBody>
          <a:bodyPr/>
          <a:lstStyle/>
          <a:p>
            <a:pPr>
              <a:defRPr/>
            </a:pPr>
            <a:r>
              <a:rPr lang="en-US" altLang="sv-SE" sz="2000" dirty="0">
                <a:latin typeface="Arial" panose="020B0604020202020204" pitchFamily="34" charset="0"/>
                <a:ea typeface="ＭＳ Ｐゴシック" panose="020B0600070205080204" pitchFamily="34" charset="-128"/>
              </a:rPr>
              <a:t>Cryomodules are cryostats designed to contain Superconducting Radio Frequency (SRF) cavities</a:t>
            </a:r>
          </a:p>
          <a:p>
            <a:pPr lvl="1">
              <a:defRPr/>
            </a:pPr>
            <a:r>
              <a:rPr lang="en-US" altLang="ja-JP" dirty="0">
                <a:latin typeface="Arial" panose="020B0604020202020204" pitchFamily="34" charset="0"/>
                <a:ea typeface="ＭＳ Ｐゴシック" panose="020B0600070205080204" pitchFamily="34" charset="-128"/>
              </a:rPr>
              <a:t>The term cryomodule was originally coined at </a:t>
            </a:r>
            <a:r>
              <a:rPr lang="en-US" altLang="ja-JP" dirty="0" err="1">
                <a:latin typeface="Arial" panose="020B0604020202020204" pitchFamily="34" charset="0"/>
                <a:ea typeface="ＭＳ Ｐゴシック" panose="020B0600070205080204" pitchFamily="34" charset="-128"/>
              </a:rPr>
              <a:t>Jlab</a:t>
            </a:r>
            <a:r>
              <a:rPr lang="en-US" altLang="ja-JP" dirty="0">
                <a:latin typeface="Arial" panose="020B0604020202020204" pitchFamily="34" charset="0"/>
                <a:ea typeface="ＭＳ Ｐゴシック" panose="020B0600070205080204" pitchFamily="34" charset="-128"/>
              </a:rPr>
              <a:t>.</a:t>
            </a:r>
          </a:p>
          <a:p>
            <a:pPr>
              <a:defRPr/>
            </a:pPr>
            <a:r>
              <a:rPr lang="en-US" altLang="ja-JP" sz="2000" dirty="0">
                <a:latin typeface="Arial" panose="020B0604020202020204" pitchFamily="34" charset="0"/>
                <a:ea typeface="ＭＳ Ｐゴシック" panose="020B0600070205080204" pitchFamily="34" charset="-128"/>
              </a:rPr>
              <a:t>SRF cavities are a very popular application of superconductivity in accelerators. There are easily more than a dozen SRF based accelerators in operation, under construction or under design worldwide. Some of these applications are very large scale.</a:t>
            </a:r>
          </a:p>
          <a:p>
            <a:pPr>
              <a:defRPr/>
            </a:pPr>
            <a:r>
              <a:rPr lang="en-US" altLang="ja-JP" sz="2000" dirty="0">
                <a:latin typeface="Arial" panose="020B0604020202020204" pitchFamily="34" charset="0"/>
                <a:ea typeface="ＭＳ Ｐゴシック" panose="020B0600070205080204" pitchFamily="34" charset="-128"/>
              </a:rPr>
              <a:t>The principles of cryomodule design are generally applicable to all cryostats.</a:t>
            </a:r>
          </a:p>
          <a:p>
            <a:pPr>
              <a:defRPr/>
            </a:pPr>
            <a:r>
              <a:rPr lang="en-US" altLang="ja-JP" sz="2000" dirty="0">
                <a:latin typeface="Arial" panose="020B0604020202020204" pitchFamily="34" charset="0"/>
                <a:ea typeface="ＭＳ Ｐゴシック" panose="020B0600070205080204" pitchFamily="34" charset="-128"/>
              </a:rPr>
              <a:t>One feature of cryomodules is that due to losses in RF superconductivity, cryomodules may have large dynamic heat loads. This feature can drive design choices.</a:t>
            </a:r>
          </a:p>
          <a:p>
            <a:pPr>
              <a:defRPr/>
            </a:pPr>
            <a:r>
              <a:rPr lang="en-US" altLang="ja-JP" sz="2000" dirty="0">
                <a:latin typeface="Arial" panose="020B0604020202020204" pitchFamily="34" charset="0"/>
                <a:ea typeface="ＭＳ Ｐゴシック" panose="020B0600070205080204" pitchFamily="34" charset="-128"/>
              </a:rPr>
              <a:t>He II (lecture 13) at  ~ 2 K is the most common coolant</a:t>
            </a:r>
          </a:p>
          <a:p>
            <a:pPr>
              <a:defRPr/>
            </a:pPr>
            <a:r>
              <a:rPr lang="en-US" altLang="ja-JP" sz="2000" dirty="0">
                <a:latin typeface="Arial" panose="020B0604020202020204" pitchFamily="34" charset="0"/>
                <a:ea typeface="ＭＳ Ｐゴシック" panose="020B0600070205080204" pitchFamily="34" charset="-128"/>
              </a:rPr>
              <a:t>The design and prototyping of a new cryomodule can take a number of years.</a:t>
            </a:r>
          </a:p>
          <a:p>
            <a:pPr marL="0" indent="0">
              <a:buFont typeface="Wingdings" pitchFamily="2" charset="2"/>
              <a:buNone/>
              <a:defRPr/>
            </a:pPr>
            <a:endParaRPr lang="en-US" altLang="ja-JP" sz="2400" dirty="0">
              <a:latin typeface="Arial" panose="020B0604020202020204" pitchFamily="34" charset="0"/>
              <a:ea typeface="ＭＳ Ｐゴシック" panose="020B0600070205080204" pitchFamily="34" charset="-128"/>
            </a:endParaRPr>
          </a:p>
          <a:p>
            <a:pPr>
              <a:defRPr/>
            </a:pPr>
            <a:endParaRPr lang="en-US" altLang="sv-SE" dirty="0">
              <a:latin typeface="Arial" panose="020B0604020202020204" pitchFamily="34" charset="0"/>
              <a:ea typeface="ＭＳ Ｐゴシック" panose="020B0600070205080204" pitchFamily="34" charset="-128"/>
            </a:endParaRPr>
          </a:p>
        </p:txBody>
      </p:sp>
      <p:sp>
        <p:nvSpPr>
          <p:cNvPr id="16387" name="Date Placeholder 5">
            <a:extLst>
              <a:ext uri="{FF2B5EF4-FFF2-40B4-BE49-F238E27FC236}">
                <a16:creationId xmlns:a16="http://schemas.microsoft.com/office/drawing/2014/main" id="{42D0D71F-4F2F-B7C8-4E0C-0C7132A6402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sv-SE" altLang="sv-SE" sz="1000"/>
              <a:t>Winter 2025</a:t>
            </a:r>
            <a:endParaRPr altLang="sv-SE" sz="1000"/>
          </a:p>
        </p:txBody>
      </p:sp>
      <p:sp>
        <p:nvSpPr>
          <p:cNvPr id="16388" name="Footer Placeholder 3">
            <a:extLst>
              <a:ext uri="{FF2B5EF4-FFF2-40B4-BE49-F238E27FC236}">
                <a16:creationId xmlns:a16="http://schemas.microsoft.com/office/drawing/2014/main" id="{74A30633-AB94-8E13-8ED1-020D72FF4DB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Lecture 8| Cryomodule Design</a:t>
            </a:r>
          </a:p>
        </p:txBody>
      </p:sp>
      <p:sp>
        <p:nvSpPr>
          <p:cNvPr id="16389" name="Slide Number Placeholder 4">
            <a:extLst>
              <a:ext uri="{FF2B5EF4-FFF2-40B4-BE49-F238E27FC236}">
                <a16:creationId xmlns:a16="http://schemas.microsoft.com/office/drawing/2014/main" id="{4EB27153-40C0-88BB-BB1F-E4393D9B4C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Slide </a:t>
            </a:r>
            <a:fld id="{6ACB4088-5CF3-924A-9C1E-9C9AC703EF5B}" type="slidenum">
              <a:rPr lang="en-US" altLang="sv-SE" sz="1000"/>
              <a:pPr>
                <a:spcBef>
                  <a:spcPct val="0"/>
                </a:spcBef>
                <a:buSzTx/>
                <a:buFontTx/>
                <a:buNone/>
              </a:pPr>
              <a:t>3</a:t>
            </a:fld>
            <a:endParaRPr lang="en-US" altLang="sv-SE" sz="1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4C5DDCA1-9A52-B229-4954-0873E60D3A3F}"/>
              </a:ext>
            </a:extLst>
          </p:cNvPr>
          <p:cNvSpPr>
            <a:spLocks noGrp="1" noChangeArrowheads="1"/>
          </p:cNvSpPr>
          <p:nvPr>
            <p:ph type="title"/>
          </p:nvPr>
        </p:nvSpPr>
        <p:spPr>
          <a:xfrm>
            <a:off x="76200" y="223838"/>
            <a:ext cx="8991600" cy="911225"/>
          </a:xfrm>
        </p:spPr>
        <p:txBody>
          <a:bodyPr/>
          <a:lstStyle/>
          <a:p>
            <a:r>
              <a:rPr lang="sv-SE" altLang="en-SE">
                <a:solidFill>
                  <a:schemeClr val="bg1"/>
                </a:solidFill>
                <a:latin typeface="Arial" panose="020B0604020202020204" pitchFamily="34" charset="0"/>
                <a:ea typeface="ＭＳ Ｐゴシック" panose="020B0600070205080204" pitchFamily="34" charset="-128"/>
              </a:rPr>
              <a:t>The TESLA cryomodule design</a:t>
            </a:r>
            <a:br>
              <a:rPr lang="sv-SE" altLang="en-SE">
                <a:solidFill>
                  <a:schemeClr val="bg1"/>
                </a:solidFill>
                <a:latin typeface="Arial" panose="020B0604020202020204" pitchFamily="34" charset="0"/>
                <a:ea typeface="ＭＳ Ｐゴシック" panose="020B0600070205080204" pitchFamily="34" charset="-128"/>
              </a:rPr>
            </a:br>
            <a:r>
              <a:rPr lang="sv-SE" altLang="en-SE">
                <a:solidFill>
                  <a:schemeClr val="bg1"/>
                </a:solidFill>
                <a:latin typeface="Arial" panose="020B0604020202020204" pitchFamily="34" charset="0"/>
                <a:ea typeface="ＭＳ Ｐゴシック" panose="020B0600070205080204" pitchFamily="34" charset="-128"/>
              </a:rPr>
              <a:t> is very popular</a:t>
            </a:r>
          </a:p>
        </p:txBody>
      </p:sp>
      <p:sp>
        <p:nvSpPr>
          <p:cNvPr id="68610" name="Content Placeholder 2">
            <a:extLst>
              <a:ext uri="{FF2B5EF4-FFF2-40B4-BE49-F238E27FC236}">
                <a16:creationId xmlns:a16="http://schemas.microsoft.com/office/drawing/2014/main" id="{13ABC322-10BE-5AF0-1844-68DAA0D05FDC}"/>
              </a:ext>
            </a:extLst>
          </p:cNvPr>
          <p:cNvSpPr>
            <a:spLocks noGrp="1" noChangeArrowheads="1"/>
          </p:cNvSpPr>
          <p:nvPr>
            <p:ph idx="1"/>
          </p:nvPr>
        </p:nvSpPr>
        <p:spPr>
          <a:xfrm>
            <a:off x="76200" y="1581150"/>
            <a:ext cx="8991600" cy="5027613"/>
          </a:xfrm>
        </p:spPr>
        <p:txBody>
          <a:bodyPr/>
          <a:lstStyle/>
          <a:p>
            <a:pPr marL="0" indent="0">
              <a:buFont typeface="Wingdings" pitchFamily="2" charset="2"/>
              <a:buNone/>
            </a:pPr>
            <a:r>
              <a:rPr lang="sv-SE" altLang="en-SE" dirty="0">
                <a:latin typeface="Arial" panose="020B0604020202020204" pitchFamily="34" charset="0"/>
                <a:ea typeface="ＭＳ Ｐゴシック" panose="020B0600070205080204" pitchFamily="34" charset="-128"/>
              </a:rPr>
              <a:t>In addition to </a:t>
            </a:r>
            <a:r>
              <a:rPr lang="sv-SE" altLang="en-SE" dirty="0" err="1">
                <a:latin typeface="Arial" panose="020B0604020202020204" pitchFamily="34" charset="0"/>
                <a:ea typeface="ＭＳ Ｐゴシック" panose="020B0600070205080204" pitchFamily="34" charset="-128"/>
              </a:rPr>
              <a:t>being</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used</a:t>
            </a:r>
            <a:r>
              <a:rPr lang="sv-SE" altLang="en-SE" dirty="0">
                <a:latin typeface="Arial" panose="020B0604020202020204" pitchFamily="34" charset="0"/>
                <a:ea typeface="ＭＳ Ｐゴシック" panose="020B0600070205080204" pitchFamily="34" charset="-128"/>
              </a:rPr>
              <a:t> at the </a:t>
            </a:r>
            <a:r>
              <a:rPr lang="sv-SE" altLang="en-SE" dirty="0" err="1">
                <a:latin typeface="Arial" panose="020B0604020202020204" pitchFamily="34" charset="0"/>
                <a:ea typeface="ＭＳ Ｐゴシック" panose="020B0600070205080204" pitchFamily="34" charset="-128"/>
              </a:rPr>
              <a:t>European</a:t>
            </a:r>
            <a:r>
              <a:rPr lang="sv-SE" altLang="en-SE" dirty="0">
                <a:latin typeface="Arial" panose="020B0604020202020204" pitchFamily="34" charset="0"/>
                <a:ea typeface="ＭＳ Ｐゴシック" panose="020B0600070205080204" pitchFamily="34" charset="-128"/>
              </a:rPr>
              <a:t> XFEL (DESY) it is </a:t>
            </a:r>
            <a:r>
              <a:rPr lang="sv-SE" altLang="en-SE" dirty="0" err="1">
                <a:latin typeface="Arial" panose="020B0604020202020204" pitchFamily="34" charset="0"/>
                <a:ea typeface="ＭＳ Ｐゴシック" panose="020B0600070205080204" pitchFamily="34" charset="-128"/>
              </a:rPr>
              <a:t>also</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used</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with</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some</a:t>
            </a:r>
            <a:r>
              <a:rPr lang="sv-SE" altLang="en-SE" dirty="0">
                <a:latin typeface="Arial" panose="020B0604020202020204" pitchFamily="34" charset="0"/>
                <a:ea typeface="ＭＳ Ｐゴシック" panose="020B0600070205080204" pitchFamily="34" charset="-128"/>
              </a:rPr>
              <a:t> variations at </a:t>
            </a:r>
            <a:r>
              <a:rPr lang="sv-SE" altLang="en-SE" dirty="0" err="1">
                <a:latin typeface="Arial" panose="020B0604020202020204" pitchFamily="34" charset="0"/>
                <a:ea typeface="ＭＳ Ｐゴシック" panose="020B0600070205080204" pitchFamily="34" charset="-128"/>
              </a:rPr>
              <a:t>other</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large</a:t>
            </a:r>
            <a:r>
              <a:rPr lang="sv-SE" altLang="en-SE" dirty="0">
                <a:latin typeface="Arial" panose="020B0604020202020204" pitchFamily="34" charset="0"/>
                <a:ea typeface="ＭＳ Ｐゴシック" panose="020B0600070205080204" pitchFamily="34" charset="-128"/>
              </a:rPr>
              <a:t> FEL </a:t>
            </a:r>
            <a:r>
              <a:rPr lang="sv-SE" altLang="en-SE" dirty="0" err="1">
                <a:latin typeface="Arial" panose="020B0604020202020204" pitchFamily="34" charset="0"/>
                <a:ea typeface="ＭＳ Ｐゴシック" panose="020B0600070205080204" pitchFamily="34" charset="-128"/>
              </a:rPr>
              <a:t>projects</a:t>
            </a:r>
            <a:r>
              <a:rPr lang="sv-SE" altLang="en-SE" dirty="0">
                <a:latin typeface="Arial" panose="020B0604020202020204" pitchFamily="34" charset="0"/>
                <a:ea typeface="ＭＳ Ｐゴシック" panose="020B0600070205080204" pitchFamily="34" charset="-128"/>
              </a:rPr>
              <a:t> </a:t>
            </a:r>
          </a:p>
          <a:p>
            <a:pPr marL="0" indent="0">
              <a:buFont typeface="Wingdings" pitchFamily="2" charset="2"/>
              <a:buNone/>
            </a:pPr>
            <a:endParaRPr lang="sv-SE" altLang="en-SE" dirty="0">
              <a:latin typeface="Arial" panose="020B0604020202020204" pitchFamily="34" charset="0"/>
              <a:ea typeface="ＭＳ Ｐゴシック" panose="020B0600070205080204" pitchFamily="34" charset="-128"/>
            </a:endParaRPr>
          </a:p>
          <a:p>
            <a:pPr marL="0" indent="0">
              <a:buFont typeface="Wingdings" pitchFamily="2" charset="2"/>
              <a:buNone/>
            </a:pPr>
            <a:r>
              <a:rPr lang="sv-SE" altLang="en-SE" dirty="0">
                <a:latin typeface="Arial" panose="020B0604020202020204" pitchFamily="34" charset="0"/>
                <a:ea typeface="ＭＳ Ｐゴシック" panose="020B0600070205080204" pitchFamily="34" charset="-128"/>
              </a:rPr>
              <a:t>	SHINE (Shanghai) – Under </a:t>
            </a:r>
            <a:r>
              <a:rPr lang="sv-SE" altLang="en-SE" dirty="0" err="1">
                <a:latin typeface="Arial" panose="020B0604020202020204" pitchFamily="34" charset="0"/>
                <a:ea typeface="ＭＳ Ｐゴシック" panose="020B0600070205080204" pitchFamily="34" charset="-128"/>
              </a:rPr>
              <a:t>construction</a:t>
            </a:r>
            <a:endParaRPr lang="sv-SE" altLang="en-SE" dirty="0">
              <a:latin typeface="Arial" panose="020B0604020202020204" pitchFamily="34" charset="0"/>
              <a:ea typeface="ＭＳ Ｐゴシック" panose="020B0600070205080204" pitchFamily="34" charset="-128"/>
            </a:endParaRPr>
          </a:p>
          <a:p>
            <a:pPr marL="0" indent="0">
              <a:buFont typeface="Wingdings" pitchFamily="2" charset="2"/>
              <a:buNone/>
            </a:pPr>
            <a:r>
              <a:rPr lang="sv-SE" altLang="en-SE" dirty="0">
                <a:latin typeface="Arial" panose="020B0604020202020204" pitchFamily="34" charset="0"/>
                <a:ea typeface="ＭＳ Ｐゴシック" panose="020B0600070205080204" pitchFamily="34" charset="-128"/>
              </a:rPr>
              <a:t>	LCLS II (SLAC, USA) – Operating</a:t>
            </a:r>
          </a:p>
          <a:p>
            <a:pPr marL="0" indent="0">
              <a:buFont typeface="Wingdings" pitchFamily="2" charset="2"/>
              <a:buNone/>
            </a:pPr>
            <a:r>
              <a:rPr lang="sv-SE" altLang="en-SE" dirty="0">
                <a:latin typeface="Arial" panose="020B0604020202020204" pitchFamily="34" charset="0"/>
                <a:ea typeface="ＭＳ Ｐゴシック" panose="020B0600070205080204" pitchFamily="34" charset="-128"/>
              </a:rPr>
              <a:t>	NLS UK -  </a:t>
            </a:r>
            <a:r>
              <a:rPr lang="sv-SE" altLang="en-SE" dirty="0" err="1">
                <a:latin typeface="Arial" panose="020B0604020202020204" pitchFamily="34" charset="0"/>
                <a:ea typeface="ＭＳ Ｐゴシック" panose="020B0600070205080204" pitchFamily="34" charset="-128"/>
              </a:rPr>
              <a:t>Proposed</a:t>
            </a:r>
            <a:endParaRPr lang="sv-SE" altLang="en-SE" dirty="0">
              <a:latin typeface="Arial" panose="020B0604020202020204" pitchFamily="34" charset="0"/>
              <a:ea typeface="ＭＳ Ｐゴシック" panose="020B0600070205080204" pitchFamily="34" charset="-128"/>
            </a:endParaRPr>
          </a:p>
          <a:p>
            <a:pPr marL="0" indent="0">
              <a:buFont typeface="Wingdings" pitchFamily="2" charset="2"/>
              <a:buNone/>
            </a:pPr>
            <a:r>
              <a:rPr lang="sv-SE" altLang="en-SE" dirty="0">
                <a:latin typeface="Arial" panose="020B0604020202020204" pitchFamily="34" charset="0"/>
                <a:ea typeface="ＭＳ Ｐゴシック" panose="020B0600070205080204" pitchFamily="34" charset="-128"/>
              </a:rPr>
              <a:t>	</a:t>
            </a:r>
          </a:p>
          <a:p>
            <a:pPr marL="0" indent="0">
              <a:buFont typeface="Wingdings" pitchFamily="2" charset="2"/>
              <a:buNone/>
            </a:pPr>
            <a:endParaRPr lang="sv-SE" altLang="en-SE" dirty="0">
              <a:latin typeface="Arial" panose="020B0604020202020204" pitchFamily="34" charset="0"/>
              <a:ea typeface="ＭＳ Ｐゴシック" panose="020B0600070205080204" pitchFamily="34" charset="-128"/>
            </a:endParaRPr>
          </a:p>
          <a:p>
            <a:pPr marL="0" indent="0">
              <a:buFont typeface="Wingdings" pitchFamily="2" charset="2"/>
              <a:buNone/>
            </a:pPr>
            <a:r>
              <a:rPr lang="sv-SE" altLang="en-SE" dirty="0">
                <a:latin typeface="Arial" panose="020B0604020202020204" pitchFamily="34" charset="0"/>
                <a:ea typeface="ＭＳ Ｐゴシック" panose="020B0600070205080204" pitchFamily="34" charset="-128"/>
              </a:rPr>
              <a:t>It is </a:t>
            </a:r>
            <a:r>
              <a:rPr lang="sv-SE" altLang="en-SE" dirty="0" err="1">
                <a:latin typeface="Arial" panose="020B0604020202020204" pitchFamily="34" charset="0"/>
                <a:ea typeface="ＭＳ Ｐゴシック" panose="020B0600070205080204" pitchFamily="34" charset="-128"/>
              </a:rPr>
              <a:t>also</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of</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course</a:t>
            </a:r>
            <a:r>
              <a:rPr lang="sv-SE" altLang="en-SE" dirty="0">
                <a:latin typeface="Arial" panose="020B0604020202020204" pitchFamily="34" charset="0"/>
                <a:ea typeface="ＭＳ Ｐゴシック" panose="020B0600070205080204" pitchFamily="34" charset="-128"/>
              </a:rPr>
              <a:t> the </a:t>
            </a:r>
            <a:r>
              <a:rPr lang="sv-SE" altLang="en-SE" dirty="0" err="1">
                <a:latin typeface="Arial" panose="020B0604020202020204" pitchFamily="34" charset="0"/>
                <a:ea typeface="ＭＳ Ｐゴシック" panose="020B0600070205080204" pitchFamily="34" charset="-128"/>
              </a:rPr>
              <a:t>cryomodule</a:t>
            </a:r>
            <a:r>
              <a:rPr lang="sv-SE" altLang="en-SE" dirty="0">
                <a:latin typeface="Arial" panose="020B0604020202020204" pitchFamily="34" charset="0"/>
                <a:ea typeface="ＭＳ Ｐゴシック" panose="020B0600070205080204" pitchFamily="34" charset="-128"/>
              </a:rPr>
              <a:t> for ILC (</a:t>
            </a:r>
            <a:r>
              <a:rPr lang="sv-SE" altLang="en-SE" dirty="0" err="1">
                <a:latin typeface="Arial" panose="020B0604020202020204" pitchFamily="34" charset="0"/>
                <a:ea typeface="ＭＳ Ｐゴシック" panose="020B0600070205080204" pitchFamily="34" charset="-128"/>
              </a:rPr>
              <a:t>if</a:t>
            </a:r>
            <a:r>
              <a:rPr lang="sv-SE" altLang="en-SE" dirty="0">
                <a:latin typeface="Arial" panose="020B0604020202020204" pitchFamily="34" charset="0"/>
                <a:ea typeface="ＭＳ Ｐゴシック" panose="020B0600070205080204" pitchFamily="34" charset="-128"/>
              </a:rPr>
              <a:t> </a:t>
            </a:r>
            <a:r>
              <a:rPr lang="sv-SE" altLang="en-SE" dirty="0" err="1">
                <a:latin typeface="Arial" panose="020B0604020202020204" pitchFamily="34" charset="0"/>
                <a:ea typeface="ＭＳ Ｐゴシック" panose="020B0600070205080204" pitchFamily="34" charset="-128"/>
              </a:rPr>
              <a:t>built</a:t>
            </a:r>
            <a:r>
              <a:rPr lang="sv-SE" altLang="en-SE" dirty="0">
                <a:latin typeface="Arial" panose="020B0604020202020204" pitchFamily="34" charset="0"/>
                <a:ea typeface="ＭＳ Ｐゴシック" panose="020B0600070205080204" pitchFamily="34" charset="-128"/>
              </a:rPr>
              <a:t>)</a:t>
            </a:r>
          </a:p>
          <a:p>
            <a:pPr marL="209550" lvl="1" indent="0">
              <a:buFont typeface="Arial" panose="020B0604020202020204" pitchFamily="34" charset="0"/>
              <a:buNone/>
            </a:pPr>
            <a:endParaRPr lang="sv-SE" altLang="en-SE" dirty="0">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DC14608A-5097-8447-8054-097302978DE9}"/>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2A67A4BD-6D6A-F843-B06A-3F186D62F364}"/>
              </a:ext>
            </a:extLst>
          </p:cNvPr>
          <p:cNvSpPr>
            <a:spLocks noGrp="1"/>
          </p:cNvSpPr>
          <p:nvPr>
            <p:ph type="ftr" sz="quarter" idx="11"/>
          </p:nvPr>
        </p:nvSpPr>
        <p:spPr/>
        <p:txBody>
          <a:bodyPr/>
          <a:lstStyle/>
          <a:p>
            <a:pPr>
              <a:defRPr/>
            </a:pPr>
            <a:r>
              <a:rPr lang="sv-SE"/>
              <a:t>Lecture 8| Cryomodule Design</a:t>
            </a:r>
            <a:endParaRPr lang="sv-SE" dirty="0"/>
          </a:p>
        </p:txBody>
      </p:sp>
      <p:sp>
        <p:nvSpPr>
          <p:cNvPr id="68613" name="Slide Number Placeholder 5">
            <a:extLst>
              <a:ext uri="{FF2B5EF4-FFF2-40B4-BE49-F238E27FC236}">
                <a16:creationId xmlns:a16="http://schemas.microsoft.com/office/drawing/2014/main" id="{44E50E17-48DC-40A1-2ADA-F3B021D34C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B471EC7-7E4D-3D42-BB99-74E2091E72B4}" type="slidenum">
              <a:rPr lang="sv-SE" altLang="sv-SE">
                <a:solidFill>
                  <a:srgbClr val="898989"/>
                </a:solidFill>
                <a:latin typeface="Calibri" panose="020F0502020204030204" pitchFamily="34" charset="0"/>
              </a:rPr>
              <a:pPr/>
              <a:t>30</a:t>
            </a:fld>
            <a:endParaRPr lang="sv-SE" altLang="sv-SE">
              <a:solidFill>
                <a:srgbClr val="898989"/>
              </a:solidFill>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D2127B8E-AD94-67C4-452F-494BC273CB05}"/>
              </a:ext>
            </a:extLst>
          </p:cNvPr>
          <p:cNvSpPr>
            <a:spLocks noGrp="1" noChangeArrowheads="1"/>
          </p:cNvSpPr>
          <p:nvPr>
            <p:ph type="title"/>
          </p:nvPr>
        </p:nvSpPr>
        <p:spPr>
          <a:xfrm>
            <a:off x="0" y="350838"/>
            <a:ext cx="8991600" cy="485775"/>
          </a:xfrm>
        </p:spPr>
        <p:txBody>
          <a:bodyPr/>
          <a:lstStyle/>
          <a:p>
            <a:r>
              <a:rPr lang="sv-SE" altLang="en-SE">
                <a:solidFill>
                  <a:schemeClr val="bg1"/>
                </a:solidFill>
                <a:latin typeface="Arial" panose="020B0604020202020204" pitchFamily="34" charset="0"/>
                <a:ea typeface="ＭＳ Ｐゴシック" panose="020B0600070205080204" pitchFamily="34" charset="-128"/>
              </a:rPr>
              <a:t>Example 2 : LCLS II</a:t>
            </a:r>
          </a:p>
        </p:txBody>
      </p:sp>
      <p:sp>
        <p:nvSpPr>
          <p:cNvPr id="3" name="Content Placeholder 2">
            <a:extLst>
              <a:ext uri="{FF2B5EF4-FFF2-40B4-BE49-F238E27FC236}">
                <a16:creationId xmlns:a16="http://schemas.microsoft.com/office/drawing/2014/main" id="{DCA00843-12E4-E541-9094-D34D0AE311BA}"/>
              </a:ext>
            </a:extLst>
          </p:cNvPr>
          <p:cNvSpPr>
            <a:spLocks noGrp="1"/>
          </p:cNvSpPr>
          <p:nvPr>
            <p:ph idx="1"/>
          </p:nvPr>
        </p:nvSpPr>
        <p:spPr>
          <a:xfrm>
            <a:off x="152400" y="1525588"/>
            <a:ext cx="8991600" cy="5027612"/>
          </a:xfrm>
        </p:spPr>
        <p:txBody>
          <a:bodyPr/>
          <a:lstStyle/>
          <a:p>
            <a:pPr>
              <a:defRPr/>
            </a:pPr>
            <a:r>
              <a:rPr lang="sv-SE" sz="2400" dirty="0"/>
              <a:t>Like XFEL, a </a:t>
            </a:r>
            <a:r>
              <a:rPr lang="sv-SE" sz="2400" dirty="0" err="1"/>
              <a:t>Free</a:t>
            </a:r>
            <a:r>
              <a:rPr lang="sv-SE" sz="2400" dirty="0"/>
              <a:t> </a:t>
            </a:r>
            <a:r>
              <a:rPr lang="sv-SE" sz="2400" dirty="0" err="1"/>
              <a:t>Electron</a:t>
            </a:r>
            <a:r>
              <a:rPr lang="sv-SE" sz="2400" dirty="0"/>
              <a:t> LASER driven by an </a:t>
            </a:r>
            <a:r>
              <a:rPr lang="sv-SE" sz="2400" dirty="0" err="1"/>
              <a:t>electron</a:t>
            </a:r>
            <a:r>
              <a:rPr lang="sv-SE" sz="2400" dirty="0"/>
              <a:t> </a:t>
            </a:r>
            <a:r>
              <a:rPr lang="sv-SE" sz="2400" dirty="0" err="1"/>
              <a:t>llinac</a:t>
            </a:r>
            <a:r>
              <a:rPr lang="sv-SE" sz="2400" dirty="0"/>
              <a:t>.</a:t>
            </a:r>
          </a:p>
          <a:p>
            <a:pPr>
              <a:defRPr/>
            </a:pPr>
            <a:r>
              <a:rPr lang="sv-SE" sz="2400" dirty="0" err="1"/>
              <a:t>But</a:t>
            </a:r>
            <a:r>
              <a:rPr lang="sv-SE" sz="2400" dirty="0"/>
              <a:t> LCLS II is a </a:t>
            </a:r>
            <a:r>
              <a:rPr lang="sv-SE" sz="2400" dirty="0" err="1"/>
              <a:t>continuous</a:t>
            </a:r>
            <a:r>
              <a:rPr lang="sv-SE" sz="2400" dirty="0"/>
              <a:t> </a:t>
            </a:r>
            <a:r>
              <a:rPr lang="sv-SE" sz="2400" dirty="0" err="1"/>
              <a:t>wave</a:t>
            </a:r>
            <a:r>
              <a:rPr lang="sv-SE" sz="2400" dirty="0"/>
              <a:t> </a:t>
            </a:r>
            <a:r>
              <a:rPr lang="sv-SE" sz="2400" dirty="0" err="1"/>
              <a:t>rather</a:t>
            </a:r>
            <a:r>
              <a:rPr lang="sv-SE" sz="2400" dirty="0"/>
              <a:t> </a:t>
            </a:r>
            <a:r>
              <a:rPr lang="sv-SE" sz="2400" dirty="0" err="1"/>
              <a:t>than</a:t>
            </a:r>
            <a:r>
              <a:rPr lang="sv-SE" sz="2400" dirty="0"/>
              <a:t> </a:t>
            </a:r>
            <a:r>
              <a:rPr lang="sv-SE" sz="2400" dirty="0" err="1"/>
              <a:t>pulse</a:t>
            </a:r>
            <a:r>
              <a:rPr lang="sv-SE" sz="2400" dirty="0"/>
              <a:t> RF system so </a:t>
            </a:r>
            <a:r>
              <a:rPr lang="sv-SE" sz="2400" dirty="0" err="1"/>
              <a:t>there</a:t>
            </a:r>
            <a:r>
              <a:rPr lang="sv-SE" sz="2400" dirty="0"/>
              <a:t> is </a:t>
            </a:r>
            <a:r>
              <a:rPr lang="sv-SE" sz="2400" dirty="0" err="1"/>
              <a:t>much</a:t>
            </a:r>
            <a:r>
              <a:rPr lang="sv-SE" sz="2400" dirty="0"/>
              <a:t> </a:t>
            </a:r>
            <a:r>
              <a:rPr lang="sv-SE" sz="2400" dirty="0" err="1"/>
              <a:t>more</a:t>
            </a:r>
            <a:r>
              <a:rPr lang="sv-SE" sz="2400" dirty="0"/>
              <a:t> </a:t>
            </a:r>
            <a:r>
              <a:rPr lang="sv-SE" sz="2400" dirty="0" err="1"/>
              <a:t>dynamic</a:t>
            </a:r>
            <a:r>
              <a:rPr lang="sv-SE" sz="2400" dirty="0"/>
              <a:t> heat </a:t>
            </a:r>
            <a:r>
              <a:rPr lang="sv-SE" sz="2400" dirty="0" err="1"/>
              <a:t>load</a:t>
            </a:r>
            <a:r>
              <a:rPr lang="sv-SE" sz="2400" dirty="0"/>
              <a:t> to the 2 K space</a:t>
            </a:r>
          </a:p>
          <a:p>
            <a:pPr>
              <a:defRPr/>
            </a:pPr>
            <a:r>
              <a:rPr lang="sv-SE" sz="2400" dirty="0"/>
              <a:t>In addition, the SLAC tunnel has a </a:t>
            </a:r>
            <a:r>
              <a:rPr lang="sv-SE" sz="2400" dirty="0" err="1"/>
              <a:t>significant</a:t>
            </a:r>
            <a:r>
              <a:rPr lang="sv-SE" sz="2400" dirty="0"/>
              <a:t> </a:t>
            </a:r>
            <a:r>
              <a:rPr lang="sv-SE" sz="2400" dirty="0" err="1"/>
              <a:t>slope</a:t>
            </a:r>
            <a:r>
              <a:rPr lang="sv-SE" sz="2400" dirty="0"/>
              <a:t> to it</a:t>
            </a:r>
          </a:p>
          <a:p>
            <a:pPr>
              <a:defRPr/>
            </a:pPr>
            <a:r>
              <a:rPr lang="sv-SE" sz="2400" dirty="0" err="1"/>
              <a:t>These</a:t>
            </a:r>
            <a:r>
              <a:rPr lang="sv-SE" sz="2400" dirty="0"/>
              <a:t> </a:t>
            </a:r>
            <a:r>
              <a:rPr lang="sv-SE" sz="2400" dirty="0" err="1"/>
              <a:t>factors</a:t>
            </a:r>
            <a:r>
              <a:rPr lang="sv-SE" sz="2400" dirty="0"/>
              <a:t> </a:t>
            </a:r>
            <a:r>
              <a:rPr lang="sv-SE" sz="2400" dirty="0" err="1"/>
              <a:t>required</a:t>
            </a:r>
            <a:r>
              <a:rPr lang="sv-SE" sz="2400" dirty="0"/>
              <a:t> </a:t>
            </a:r>
            <a:r>
              <a:rPr lang="sv-SE" sz="2400" dirty="0" err="1"/>
              <a:t>changes</a:t>
            </a:r>
            <a:r>
              <a:rPr lang="sv-SE" sz="2400" dirty="0"/>
              <a:t>:</a:t>
            </a:r>
          </a:p>
          <a:p>
            <a:pPr marL="0" indent="0">
              <a:buFont typeface="Wingdings" pitchFamily="2" charset="2"/>
              <a:buNone/>
              <a:defRPr/>
            </a:pPr>
            <a:endParaRPr lang="sv-SE" sz="2400" dirty="0"/>
          </a:p>
          <a:p>
            <a:pPr lvl="1">
              <a:defRPr/>
            </a:pPr>
            <a:r>
              <a:rPr lang="sv-SE" sz="2400" dirty="0"/>
              <a:t>Series </a:t>
            </a:r>
            <a:r>
              <a:rPr lang="sv-SE" sz="2400" dirty="0" err="1"/>
              <a:t>Parallel</a:t>
            </a:r>
            <a:r>
              <a:rPr lang="sv-SE" sz="2400" dirty="0"/>
              <a:t> mode </a:t>
            </a:r>
            <a:r>
              <a:rPr lang="sv-SE" sz="2400" dirty="0" err="1"/>
              <a:t>with</a:t>
            </a:r>
            <a:r>
              <a:rPr lang="sv-SE" sz="2400" dirty="0"/>
              <a:t> </a:t>
            </a:r>
            <a:r>
              <a:rPr lang="sv-SE" sz="2400" dirty="0" err="1"/>
              <a:t>separate</a:t>
            </a:r>
            <a:r>
              <a:rPr lang="sv-SE" sz="2400" dirty="0"/>
              <a:t> </a:t>
            </a:r>
            <a:r>
              <a:rPr lang="sv-SE" sz="2400" dirty="0" err="1"/>
              <a:t>He</a:t>
            </a:r>
            <a:r>
              <a:rPr lang="sv-SE" sz="2400" dirty="0"/>
              <a:t> II </a:t>
            </a:r>
            <a:r>
              <a:rPr lang="sv-SE" sz="2400" dirty="0" err="1"/>
              <a:t>spaces</a:t>
            </a:r>
            <a:r>
              <a:rPr lang="sv-SE" sz="2400" dirty="0"/>
              <a:t> in </a:t>
            </a:r>
            <a:r>
              <a:rPr lang="sv-SE" sz="2400" dirty="0" err="1"/>
              <a:t>each</a:t>
            </a:r>
            <a:r>
              <a:rPr lang="sv-SE" sz="2400" dirty="0"/>
              <a:t> </a:t>
            </a:r>
            <a:r>
              <a:rPr lang="sv-SE" sz="2400" dirty="0" err="1"/>
              <a:t>cryomodule</a:t>
            </a:r>
            <a:endParaRPr lang="sv-SE" sz="2400" dirty="0"/>
          </a:p>
          <a:p>
            <a:pPr lvl="1">
              <a:defRPr/>
            </a:pPr>
            <a:r>
              <a:rPr lang="sv-SE" sz="2400" dirty="0" err="1"/>
              <a:t>Larger</a:t>
            </a:r>
            <a:r>
              <a:rPr lang="sv-SE" sz="2400" dirty="0"/>
              <a:t> </a:t>
            </a:r>
            <a:r>
              <a:rPr lang="sv-SE" sz="2400" dirty="0" err="1"/>
              <a:t>connection</a:t>
            </a:r>
            <a:r>
              <a:rPr lang="sv-SE" sz="2400" dirty="0"/>
              <a:t> </a:t>
            </a:r>
            <a:r>
              <a:rPr lang="sv-SE" sz="2400" dirty="0" err="1"/>
              <a:t>between</a:t>
            </a:r>
            <a:r>
              <a:rPr lang="sv-SE" sz="2400" dirty="0"/>
              <a:t> </a:t>
            </a:r>
            <a:r>
              <a:rPr lang="sv-SE" sz="2400" dirty="0" err="1"/>
              <a:t>Cavities</a:t>
            </a:r>
            <a:r>
              <a:rPr lang="sv-SE" sz="2400" dirty="0"/>
              <a:t> and </a:t>
            </a:r>
            <a:r>
              <a:rPr lang="sv-SE" sz="2400" dirty="0" err="1"/>
              <a:t>He</a:t>
            </a:r>
            <a:r>
              <a:rPr lang="sv-SE" sz="2400" dirty="0"/>
              <a:t> II to </a:t>
            </a:r>
            <a:r>
              <a:rPr lang="sv-SE" sz="2400" dirty="0" err="1"/>
              <a:t>stay</a:t>
            </a:r>
            <a:r>
              <a:rPr lang="sv-SE" sz="2400" dirty="0"/>
              <a:t> </a:t>
            </a:r>
            <a:r>
              <a:rPr lang="sv-SE" sz="2400" dirty="0" err="1"/>
              <a:t>within</a:t>
            </a:r>
            <a:r>
              <a:rPr lang="sv-SE" sz="2400" dirty="0"/>
              <a:t> 1 W/m</a:t>
            </a:r>
            <a:r>
              <a:rPr lang="sv-SE" sz="2400" baseline="30000" dirty="0"/>
              <a:t>2 </a:t>
            </a:r>
            <a:r>
              <a:rPr lang="sv-SE" sz="2400" dirty="0"/>
              <a:t>heat transfer limit</a:t>
            </a:r>
          </a:p>
          <a:p>
            <a:pPr lvl="1">
              <a:defRPr/>
            </a:pPr>
            <a:r>
              <a:rPr lang="sv-SE" sz="2400" dirty="0" err="1"/>
              <a:t>Removal</a:t>
            </a:r>
            <a:r>
              <a:rPr lang="sv-SE" sz="2400" dirty="0"/>
              <a:t> </a:t>
            </a:r>
            <a:r>
              <a:rPr lang="sv-SE" sz="2400" dirty="0" err="1"/>
              <a:t>of</a:t>
            </a:r>
            <a:r>
              <a:rPr lang="sv-SE" sz="2400" dirty="0"/>
              <a:t> 5 K </a:t>
            </a:r>
            <a:r>
              <a:rPr lang="sv-SE" sz="2400" dirty="0" err="1"/>
              <a:t>thermal</a:t>
            </a:r>
            <a:r>
              <a:rPr lang="sv-SE" sz="2400" dirty="0"/>
              <a:t> </a:t>
            </a:r>
            <a:r>
              <a:rPr lang="sv-SE" sz="2400" dirty="0" err="1"/>
              <a:t>shield</a:t>
            </a:r>
            <a:endParaRPr lang="sv-SE" sz="2400" dirty="0"/>
          </a:p>
          <a:p>
            <a:pPr marL="211137" lvl="1" indent="0">
              <a:buFont typeface="Arial" panose="020B0604020202020204" pitchFamily="34" charset="0"/>
              <a:buNone/>
              <a:defRPr/>
            </a:pPr>
            <a:endParaRPr lang="sv-SE" dirty="0"/>
          </a:p>
        </p:txBody>
      </p:sp>
      <p:sp>
        <p:nvSpPr>
          <p:cNvPr id="4" name="Date Placeholder 3">
            <a:extLst>
              <a:ext uri="{FF2B5EF4-FFF2-40B4-BE49-F238E27FC236}">
                <a16:creationId xmlns:a16="http://schemas.microsoft.com/office/drawing/2014/main" id="{34A2893F-28A3-DD49-91FE-74D90EA4CF70}"/>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32EA6E60-B3C9-7143-8A1B-50E5A9B7BFC2}"/>
              </a:ext>
            </a:extLst>
          </p:cNvPr>
          <p:cNvSpPr>
            <a:spLocks noGrp="1"/>
          </p:cNvSpPr>
          <p:nvPr>
            <p:ph type="ftr" sz="quarter" idx="11"/>
          </p:nvPr>
        </p:nvSpPr>
        <p:spPr/>
        <p:txBody>
          <a:bodyPr/>
          <a:lstStyle/>
          <a:p>
            <a:pPr>
              <a:defRPr/>
            </a:pPr>
            <a:r>
              <a:rPr lang="sv-SE"/>
              <a:t>Lecture 8| Cryomodule Design</a:t>
            </a:r>
            <a:endParaRPr lang="sv-SE" dirty="0"/>
          </a:p>
        </p:txBody>
      </p:sp>
      <p:sp>
        <p:nvSpPr>
          <p:cNvPr id="69637" name="Slide Number Placeholder 5">
            <a:extLst>
              <a:ext uri="{FF2B5EF4-FFF2-40B4-BE49-F238E27FC236}">
                <a16:creationId xmlns:a16="http://schemas.microsoft.com/office/drawing/2014/main" id="{89A36090-F1F3-F088-5229-635E2BFCC1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E2E8CA3-EB9B-E64F-A336-AFB64FE3AB80}" type="slidenum">
              <a:rPr lang="sv-SE" altLang="sv-SE">
                <a:solidFill>
                  <a:srgbClr val="898989"/>
                </a:solidFill>
                <a:latin typeface="Calibri" panose="020F0502020204030204" pitchFamily="34" charset="0"/>
              </a:rPr>
              <a:pPr/>
              <a:t>31</a:t>
            </a:fld>
            <a:endParaRPr lang="sv-SE" altLang="sv-SE">
              <a:solidFill>
                <a:srgbClr val="898989"/>
              </a:solidFill>
              <a:latin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848D27A-007B-BA37-7895-A0FD1276C69D}"/>
              </a:ext>
            </a:extLst>
          </p:cNvPr>
          <p:cNvSpPr>
            <a:spLocks noGrp="1" noChangeArrowheads="1"/>
          </p:cNvSpPr>
          <p:nvPr>
            <p:ph type="title"/>
          </p:nvPr>
        </p:nvSpPr>
        <p:spPr>
          <a:xfrm>
            <a:off x="-33338" y="228600"/>
            <a:ext cx="8991601" cy="911225"/>
          </a:xfrm>
        </p:spPr>
        <p:txBody>
          <a:bodyPr/>
          <a:lstStyle/>
          <a:p>
            <a:r>
              <a:rPr lang="sv-SE" altLang="en-SE">
                <a:solidFill>
                  <a:schemeClr val="bg1"/>
                </a:solidFill>
                <a:latin typeface="Arial" panose="020B0604020202020204" pitchFamily="34" charset="0"/>
                <a:ea typeface="ＭＳ Ｐゴシック" panose="020B0600070205080204" pitchFamily="34" charset="-128"/>
              </a:rPr>
              <a:t>Cryomodules Cooled in</a:t>
            </a:r>
            <a:br>
              <a:rPr lang="sv-SE" altLang="en-SE">
                <a:solidFill>
                  <a:schemeClr val="bg1"/>
                </a:solidFill>
                <a:latin typeface="Arial" panose="020B0604020202020204" pitchFamily="34" charset="0"/>
                <a:ea typeface="ＭＳ Ｐゴシック" panose="020B0600070205080204" pitchFamily="34" charset="-128"/>
              </a:rPr>
            </a:br>
            <a:r>
              <a:rPr lang="sv-SE" altLang="en-SE">
                <a:solidFill>
                  <a:schemeClr val="bg1"/>
                </a:solidFill>
                <a:latin typeface="Arial" panose="020B0604020202020204" pitchFamily="34" charset="0"/>
                <a:ea typeface="ＭＳ Ｐゴシック" panose="020B0600070205080204" pitchFamily="34" charset="-128"/>
              </a:rPr>
              <a:t> ”Series Parallel ” mode</a:t>
            </a:r>
          </a:p>
        </p:txBody>
      </p:sp>
      <p:sp>
        <p:nvSpPr>
          <p:cNvPr id="4" name="Date Placeholder 3">
            <a:extLst>
              <a:ext uri="{FF2B5EF4-FFF2-40B4-BE49-F238E27FC236}">
                <a16:creationId xmlns:a16="http://schemas.microsoft.com/office/drawing/2014/main" id="{3E9DB0DD-213B-F345-9DBF-E3B716B36DAF}"/>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7F952DC7-5970-AE45-9BCF-63F8E16026C8}"/>
              </a:ext>
            </a:extLst>
          </p:cNvPr>
          <p:cNvSpPr>
            <a:spLocks noGrp="1"/>
          </p:cNvSpPr>
          <p:nvPr>
            <p:ph type="ftr" sz="quarter" idx="11"/>
          </p:nvPr>
        </p:nvSpPr>
        <p:spPr/>
        <p:txBody>
          <a:bodyPr/>
          <a:lstStyle/>
          <a:p>
            <a:pPr>
              <a:defRPr/>
            </a:pPr>
            <a:r>
              <a:rPr lang="sv-SE"/>
              <a:t>Lecture 8| Cryomodule Design</a:t>
            </a:r>
            <a:endParaRPr lang="sv-SE" dirty="0"/>
          </a:p>
        </p:txBody>
      </p:sp>
      <p:sp>
        <p:nvSpPr>
          <p:cNvPr id="70660" name="Slide Number Placeholder 5">
            <a:extLst>
              <a:ext uri="{FF2B5EF4-FFF2-40B4-BE49-F238E27FC236}">
                <a16:creationId xmlns:a16="http://schemas.microsoft.com/office/drawing/2014/main" id="{6F9AC87B-8C14-1808-D72F-2478072793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33820E-FBD6-C34C-8BC8-CFE56395B105}" type="slidenum">
              <a:rPr lang="sv-SE" altLang="sv-SE">
                <a:solidFill>
                  <a:srgbClr val="898989"/>
                </a:solidFill>
                <a:latin typeface="Calibri" panose="020F0502020204030204" pitchFamily="34" charset="0"/>
              </a:rPr>
              <a:pPr/>
              <a:t>32</a:t>
            </a:fld>
            <a:endParaRPr lang="sv-SE" altLang="sv-SE">
              <a:solidFill>
                <a:srgbClr val="898989"/>
              </a:solidFill>
              <a:latin typeface="Calibri" panose="020F0502020204030204" pitchFamily="34" charset="0"/>
            </a:endParaRPr>
          </a:p>
        </p:txBody>
      </p:sp>
      <p:pic>
        <p:nvPicPr>
          <p:cNvPr id="70661" name="Picture 6">
            <a:extLst>
              <a:ext uri="{FF2B5EF4-FFF2-40B4-BE49-F238E27FC236}">
                <a16:creationId xmlns:a16="http://schemas.microsoft.com/office/drawing/2014/main" id="{F8ACE93A-BD63-E333-E901-5ABD83E3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09713"/>
            <a:ext cx="7932738"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87C14672-155A-CB72-7C20-B93C1D7AFBE3}"/>
              </a:ext>
            </a:extLst>
          </p:cNvPr>
          <p:cNvSpPr>
            <a:spLocks noGrp="1" noChangeArrowheads="1"/>
          </p:cNvSpPr>
          <p:nvPr>
            <p:ph type="title"/>
          </p:nvPr>
        </p:nvSpPr>
        <p:spPr>
          <a:xfrm>
            <a:off x="-20638" y="155575"/>
            <a:ext cx="8991601" cy="803275"/>
          </a:xfrm>
        </p:spPr>
        <p:txBody>
          <a:bodyPr/>
          <a:lstStyle/>
          <a:p>
            <a:r>
              <a:rPr lang="sv-SE" altLang="en-SE" sz="2800">
                <a:solidFill>
                  <a:schemeClr val="bg1"/>
                </a:solidFill>
                <a:latin typeface="Arial" panose="020B0604020202020204" pitchFamily="34" charset="0"/>
                <a:ea typeface="ＭＳ Ｐゴシック" panose="020B0600070205080204" pitchFamily="34" charset="-128"/>
              </a:rPr>
              <a:t>LCLS II Cryomodule: </a:t>
            </a:r>
            <a:br>
              <a:rPr lang="sv-SE" altLang="en-SE" sz="2800">
                <a:solidFill>
                  <a:schemeClr val="bg1"/>
                </a:solidFill>
                <a:latin typeface="Arial" panose="020B0604020202020204" pitchFamily="34" charset="0"/>
                <a:ea typeface="ＭＳ Ｐゴシック" panose="020B0600070205080204" pitchFamily="34" charset="-128"/>
              </a:rPr>
            </a:br>
            <a:r>
              <a:rPr lang="sv-SE" altLang="en-SE" sz="2800">
                <a:solidFill>
                  <a:schemeClr val="bg1"/>
                </a:solidFill>
                <a:latin typeface="Arial" panose="020B0604020202020204" pitchFamily="34" charset="0"/>
                <a:ea typeface="ＭＳ Ｐゴシック" panose="020B0600070205080204" pitchFamily="34" charset="-128"/>
              </a:rPr>
              <a:t>an adaptation of the XFEL design</a:t>
            </a:r>
          </a:p>
        </p:txBody>
      </p:sp>
      <p:sp>
        <p:nvSpPr>
          <p:cNvPr id="4" name="Date Placeholder 3">
            <a:extLst>
              <a:ext uri="{FF2B5EF4-FFF2-40B4-BE49-F238E27FC236}">
                <a16:creationId xmlns:a16="http://schemas.microsoft.com/office/drawing/2014/main" id="{2D621211-7361-3747-A740-F23EFD448205}"/>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7EBF34B7-FEFC-D54E-8330-AC16EE699C44}"/>
              </a:ext>
            </a:extLst>
          </p:cNvPr>
          <p:cNvSpPr>
            <a:spLocks noGrp="1"/>
          </p:cNvSpPr>
          <p:nvPr>
            <p:ph type="ftr" sz="quarter" idx="11"/>
          </p:nvPr>
        </p:nvSpPr>
        <p:spPr/>
        <p:txBody>
          <a:bodyPr/>
          <a:lstStyle/>
          <a:p>
            <a:pPr>
              <a:defRPr/>
            </a:pPr>
            <a:r>
              <a:rPr lang="sv-SE"/>
              <a:t>Lecture 8| Cryomodule Design</a:t>
            </a:r>
            <a:endParaRPr lang="sv-SE" dirty="0"/>
          </a:p>
        </p:txBody>
      </p:sp>
      <p:sp>
        <p:nvSpPr>
          <p:cNvPr id="71684" name="Slide Number Placeholder 5">
            <a:extLst>
              <a:ext uri="{FF2B5EF4-FFF2-40B4-BE49-F238E27FC236}">
                <a16:creationId xmlns:a16="http://schemas.microsoft.com/office/drawing/2014/main" id="{5F1FFC2C-2D42-C968-E967-25627B1CAE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416E47-B7D3-2743-A9AC-C6430D0831C8}" type="slidenum">
              <a:rPr lang="sv-SE" altLang="sv-SE">
                <a:solidFill>
                  <a:srgbClr val="898989"/>
                </a:solidFill>
                <a:latin typeface="Calibri" panose="020F0502020204030204" pitchFamily="34" charset="0"/>
              </a:rPr>
              <a:pPr/>
              <a:t>33</a:t>
            </a:fld>
            <a:endParaRPr lang="sv-SE" altLang="sv-SE">
              <a:solidFill>
                <a:srgbClr val="898989"/>
              </a:solidFill>
              <a:latin typeface="Calibri" panose="020F0502020204030204" pitchFamily="34" charset="0"/>
            </a:endParaRPr>
          </a:p>
        </p:txBody>
      </p:sp>
      <p:pic>
        <p:nvPicPr>
          <p:cNvPr id="71685" name="Picture 6">
            <a:extLst>
              <a:ext uri="{FF2B5EF4-FFF2-40B4-BE49-F238E27FC236}">
                <a16:creationId xmlns:a16="http://schemas.microsoft.com/office/drawing/2014/main" id="{BCE3BEBF-D9F2-6900-DE84-94760EF05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0770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848D27A-007B-BA37-7895-A0FD1276C69D}"/>
              </a:ext>
            </a:extLst>
          </p:cNvPr>
          <p:cNvSpPr>
            <a:spLocks noGrp="1" noChangeArrowheads="1"/>
          </p:cNvSpPr>
          <p:nvPr>
            <p:ph type="title"/>
          </p:nvPr>
        </p:nvSpPr>
        <p:spPr>
          <a:xfrm>
            <a:off x="-33338" y="228600"/>
            <a:ext cx="8991601" cy="478636"/>
          </a:xfrm>
        </p:spPr>
        <p:txBody>
          <a:bodyPr/>
          <a:lstStyle/>
          <a:p>
            <a:r>
              <a:rPr lang="sv-SE" altLang="en-SE" b="0" dirty="0">
                <a:solidFill>
                  <a:schemeClr val="bg1"/>
                </a:solidFill>
                <a:latin typeface="Arial" panose="020B0604020202020204" pitchFamily="34" charset="0"/>
                <a:ea typeface="ＭＳ Ｐゴシック" panose="020B0600070205080204" pitchFamily="34" charset="-128"/>
              </a:rPr>
              <a:t>LCLS II </a:t>
            </a:r>
            <a:r>
              <a:rPr lang="sv-SE" altLang="en-SE" b="0" dirty="0" err="1">
                <a:solidFill>
                  <a:schemeClr val="bg1"/>
                </a:solidFill>
                <a:latin typeface="Arial" panose="020B0604020202020204" pitchFamily="34" charset="0"/>
                <a:ea typeface="ＭＳ Ｐゴシック" panose="020B0600070205080204" pitchFamily="34" charset="-128"/>
              </a:rPr>
              <a:t>Cryomodules</a:t>
            </a:r>
            <a:endParaRPr lang="sv-SE" altLang="en-SE" b="0" dirty="0">
              <a:solidFill>
                <a:schemeClr val="bg1"/>
              </a:solidFill>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3E9DB0DD-213B-F345-9DBF-E3B716B36DAF}"/>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7F952DC7-5970-AE45-9BCF-63F8E16026C8}"/>
              </a:ext>
            </a:extLst>
          </p:cNvPr>
          <p:cNvSpPr>
            <a:spLocks noGrp="1"/>
          </p:cNvSpPr>
          <p:nvPr>
            <p:ph type="ftr" sz="quarter" idx="11"/>
          </p:nvPr>
        </p:nvSpPr>
        <p:spPr/>
        <p:txBody>
          <a:bodyPr/>
          <a:lstStyle/>
          <a:p>
            <a:pPr>
              <a:defRPr/>
            </a:pPr>
            <a:r>
              <a:rPr lang="sv-SE"/>
              <a:t>Lecture 8| Cryomodule Design</a:t>
            </a:r>
            <a:endParaRPr lang="sv-SE" dirty="0"/>
          </a:p>
        </p:txBody>
      </p:sp>
      <p:sp>
        <p:nvSpPr>
          <p:cNvPr id="70660" name="Slide Number Placeholder 5">
            <a:extLst>
              <a:ext uri="{FF2B5EF4-FFF2-40B4-BE49-F238E27FC236}">
                <a16:creationId xmlns:a16="http://schemas.microsoft.com/office/drawing/2014/main" id="{6F9AC87B-8C14-1808-D72F-2478072793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33820E-FBD6-C34C-8BC8-CFE56395B105}" type="slidenum">
              <a:rPr lang="sv-SE" altLang="sv-SE">
                <a:solidFill>
                  <a:srgbClr val="898989"/>
                </a:solidFill>
                <a:latin typeface="Calibri" panose="020F0502020204030204" pitchFamily="34" charset="0"/>
              </a:rPr>
              <a:pPr/>
              <a:t>34</a:t>
            </a:fld>
            <a:endParaRPr lang="sv-SE" altLang="sv-SE">
              <a:solidFill>
                <a:srgbClr val="898989"/>
              </a:solidFill>
              <a:latin typeface="Calibri" panose="020F0502020204030204" pitchFamily="34" charset="0"/>
            </a:endParaRPr>
          </a:p>
        </p:txBody>
      </p:sp>
      <p:pic>
        <p:nvPicPr>
          <p:cNvPr id="2" name="Picture 1">
            <a:extLst>
              <a:ext uri="{FF2B5EF4-FFF2-40B4-BE49-F238E27FC236}">
                <a16:creationId xmlns:a16="http://schemas.microsoft.com/office/drawing/2014/main" id="{735CF414-0277-BF35-07BC-94B4F8D38556}"/>
              </a:ext>
            </a:extLst>
          </p:cNvPr>
          <p:cNvPicPr>
            <a:picLocks noChangeAspect="1"/>
          </p:cNvPicPr>
          <p:nvPr/>
        </p:nvPicPr>
        <p:blipFill>
          <a:blip r:embed="rId2"/>
          <a:stretch>
            <a:fillRect/>
          </a:stretch>
        </p:blipFill>
        <p:spPr>
          <a:xfrm>
            <a:off x="990601" y="1460464"/>
            <a:ext cx="7162800" cy="4775200"/>
          </a:xfrm>
          <a:prstGeom prst="rect">
            <a:avLst/>
          </a:prstGeom>
        </p:spPr>
      </p:pic>
    </p:spTree>
    <p:extLst>
      <p:ext uri="{BB962C8B-B14F-4D97-AF65-F5344CB8AC3E}">
        <p14:creationId xmlns:p14="http://schemas.microsoft.com/office/powerpoint/2010/main" val="2885116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2A8289E8-9E21-0252-2B6B-C26081776066}"/>
              </a:ext>
            </a:extLst>
          </p:cNvPr>
          <p:cNvSpPr>
            <a:spLocks noGrp="1" noChangeArrowheads="1"/>
          </p:cNvSpPr>
          <p:nvPr>
            <p:ph type="title"/>
          </p:nvPr>
        </p:nvSpPr>
        <p:spPr>
          <a:xfrm>
            <a:off x="-152400" y="0"/>
            <a:ext cx="8991600" cy="1344613"/>
          </a:xfrm>
        </p:spPr>
        <p:txBody>
          <a:bodyPr/>
          <a:lstStyle/>
          <a:p>
            <a:r>
              <a:rPr lang="sv-SE" altLang="en-SE">
                <a:solidFill>
                  <a:schemeClr val="bg1"/>
                </a:solidFill>
                <a:latin typeface="Arial" panose="020B0604020202020204" pitchFamily="34" charset="0"/>
                <a:ea typeface="ＭＳ Ｐゴシック" panose="020B0600070205080204" pitchFamily="34" charset="-128"/>
              </a:rPr>
              <a:t>Example 3 </a:t>
            </a:r>
            <a:br>
              <a:rPr lang="sv-SE" altLang="en-SE">
                <a:solidFill>
                  <a:schemeClr val="bg1"/>
                </a:solidFill>
                <a:latin typeface="Arial" panose="020B0604020202020204" pitchFamily="34" charset="0"/>
                <a:ea typeface="ＭＳ Ｐゴシック" panose="020B0600070205080204" pitchFamily="34" charset="-128"/>
              </a:rPr>
            </a:br>
            <a:r>
              <a:rPr lang="sv-SE" altLang="en-SE">
                <a:solidFill>
                  <a:schemeClr val="bg1"/>
                </a:solidFill>
                <a:latin typeface="Arial" panose="020B0604020202020204" pitchFamily="34" charset="0"/>
                <a:ea typeface="ＭＳ Ｐゴシック" panose="020B0600070205080204" pitchFamily="34" charset="-128"/>
              </a:rPr>
              <a:t>ESS Elliptical Cavity </a:t>
            </a:r>
            <a:br>
              <a:rPr lang="sv-SE" altLang="en-SE">
                <a:solidFill>
                  <a:schemeClr val="bg1"/>
                </a:solidFill>
                <a:latin typeface="Arial" panose="020B0604020202020204" pitchFamily="34" charset="0"/>
                <a:ea typeface="ＭＳ Ｐゴシック" panose="020B0600070205080204" pitchFamily="34" charset="-128"/>
              </a:rPr>
            </a:br>
            <a:r>
              <a:rPr lang="sv-SE" altLang="en-SE">
                <a:solidFill>
                  <a:schemeClr val="bg1"/>
                </a:solidFill>
                <a:latin typeface="Arial" panose="020B0604020202020204" pitchFamily="34" charset="0"/>
                <a:ea typeface="ＭＳ Ｐゴシック" panose="020B0600070205080204" pitchFamily="34" charset="-128"/>
              </a:rPr>
              <a:t>Cryomodule</a:t>
            </a:r>
          </a:p>
        </p:txBody>
      </p:sp>
      <p:sp>
        <p:nvSpPr>
          <p:cNvPr id="72706" name="Content Placeholder 2">
            <a:extLst>
              <a:ext uri="{FF2B5EF4-FFF2-40B4-BE49-F238E27FC236}">
                <a16:creationId xmlns:a16="http://schemas.microsoft.com/office/drawing/2014/main" id="{48C33118-7058-D46C-FD5E-AF4A3562541E}"/>
              </a:ext>
            </a:extLst>
          </p:cNvPr>
          <p:cNvSpPr>
            <a:spLocks noGrp="1" noChangeArrowheads="1"/>
          </p:cNvSpPr>
          <p:nvPr>
            <p:ph idx="1"/>
          </p:nvPr>
        </p:nvSpPr>
        <p:spPr>
          <a:xfrm>
            <a:off x="6350" y="1493838"/>
            <a:ext cx="8991600" cy="5027612"/>
          </a:xfrm>
        </p:spPr>
        <p:txBody>
          <a:bodyPr/>
          <a:lstStyle/>
          <a:p>
            <a:r>
              <a:rPr lang="sv-SE" altLang="en-SE" sz="2400">
                <a:latin typeface="Arial" panose="020B0604020202020204" pitchFamily="34" charset="0"/>
                <a:ea typeface="ＭＳ Ｐゴシック" panose="020B0600070205080204" pitchFamily="34" charset="-128"/>
              </a:rPr>
              <a:t>The European Spallation Source (ESS) is a neutron source that use a high energy Proton linac to produce neutrons via spallation</a:t>
            </a:r>
          </a:p>
          <a:p>
            <a:r>
              <a:rPr lang="sv-SE" altLang="en-SE" sz="2400">
                <a:latin typeface="Arial" panose="020B0604020202020204" pitchFamily="34" charset="0"/>
                <a:ea typeface="ＭＳ Ｐゴシック" panose="020B0600070205080204" pitchFamily="34" charset="-128"/>
              </a:rPr>
              <a:t>Similar though much brighter than the SNS (USA) with a much higher energy linac (2 GeV and 5 MW)</a:t>
            </a:r>
          </a:p>
          <a:p>
            <a:r>
              <a:rPr lang="sv-SE" altLang="en-SE" sz="2400">
                <a:latin typeface="Arial" panose="020B0604020202020204" pitchFamily="34" charset="0"/>
                <a:ea typeface="ＭＳ Ｐゴシック" panose="020B0600070205080204" pitchFamily="34" charset="-128"/>
              </a:rPr>
              <a:t>Only 43 cryomodules required so cost  and heat leak per cryomodule less of an issue than ILC or even XFEL</a:t>
            </a:r>
          </a:p>
          <a:p>
            <a:r>
              <a:rPr lang="sv-SE" altLang="en-SE" sz="2400">
                <a:latin typeface="Arial" panose="020B0604020202020204" pitchFamily="34" charset="0"/>
                <a:ea typeface="ＭＳ Ｐゴシック" panose="020B0600070205080204" pitchFamily="34" charset="-128"/>
              </a:rPr>
              <a:t>However the goal for availability of ESS is 95% thus reliability and maintainability are very important. This leads to:</a:t>
            </a:r>
          </a:p>
          <a:p>
            <a:pPr lvl="1"/>
            <a:r>
              <a:rPr lang="sv-SE" altLang="en-SE" sz="2200">
                <a:latin typeface="Arial" panose="020B0604020202020204" pitchFamily="34" charset="0"/>
                <a:ea typeface="ＭＳ Ｐゴシック" panose="020B0600070205080204" pitchFamily="34" charset="-128"/>
              </a:rPr>
              <a:t>Having as many systems at room temperature as possible</a:t>
            </a:r>
          </a:p>
          <a:p>
            <a:pPr lvl="1"/>
            <a:r>
              <a:rPr lang="sv-SE" altLang="en-SE" sz="2200">
                <a:latin typeface="Arial" panose="020B0604020202020204" pitchFamily="34" charset="0"/>
                <a:ea typeface="ＭＳ Ｐゴシック" panose="020B0600070205080204" pitchFamily="34" charset="-128"/>
              </a:rPr>
              <a:t>Having the ability to repair or replace cryomodules without warming up the entire linac</a:t>
            </a:r>
          </a:p>
          <a:p>
            <a:r>
              <a:rPr lang="sv-SE" altLang="en-SE" sz="2400">
                <a:latin typeface="Arial" panose="020B0604020202020204" pitchFamily="34" charset="0"/>
                <a:ea typeface="ＭＳ Ｐゴシック" panose="020B0600070205080204" pitchFamily="34" charset="-128"/>
              </a:rPr>
              <a:t>This leads us to separated cryomodules with a parallel transfer line</a:t>
            </a:r>
          </a:p>
          <a:p>
            <a:endParaRPr lang="sv-SE" altLang="en-SE" sz="2400">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2EC9E79F-5A0D-E74F-9B43-9D299277CBFF}"/>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65B218DC-C4BD-D246-BF64-EE29E1A63E87}"/>
              </a:ext>
            </a:extLst>
          </p:cNvPr>
          <p:cNvSpPr>
            <a:spLocks noGrp="1"/>
          </p:cNvSpPr>
          <p:nvPr>
            <p:ph type="ftr" sz="quarter" idx="11"/>
          </p:nvPr>
        </p:nvSpPr>
        <p:spPr/>
        <p:txBody>
          <a:bodyPr/>
          <a:lstStyle/>
          <a:p>
            <a:pPr>
              <a:defRPr/>
            </a:pPr>
            <a:r>
              <a:rPr lang="sv-SE"/>
              <a:t>Lecture 8| Cryomodule Design</a:t>
            </a:r>
            <a:endParaRPr lang="sv-SE" dirty="0"/>
          </a:p>
        </p:txBody>
      </p:sp>
      <p:sp>
        <p:nvSpPr>
          <p:cNvPr id="72709" name="Slide Number Placeholder 5">
            <a:extLst>
              <a:ext uri="{FF2B5EF4-FFF2-40B4-BE49-F238E27FC236}">
                <a16:creationId xmlns:a16="http://schemas.microsoft.com/office/drawing/2014/main" id="{4E7C94D3-1CEB-2423-70F7-2D1B7D81A1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249F79-813C-AA4A-A4E2-4E4387A052FB}" type="slidenum">
              <a:rPr lang="sv-SE" altLang="sv-SE">
                <a:solidFill>
                  <a:srgbClr val="898989"/>
                </a:solidFill>
                <a:latin typeface="Calibri" panose="020F0502020204030204" pitchFamily="34" charset="0"/>
              </a:rPr>
              <a:pPr/>
              <a:t>35</a:t>
            </a:fld>
            <a:endParaRPr lang="sv-SE" altLang="sv-SE">
              <a:solidFill>
                <a:srgbClr val="898989"/>
              </a:solidFill>
              <a:latin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1">
            <a:extLst>
              <a:ext uri="{FF2B5EF4-FFF2-40B4-BE49-F238E27FC236}">
                <a16:creationId xmlns:a16="http://schemas.microsoft.com/office/drawing/2014/main" id="{9FD69BA4-9206-101B-BBDE-E9B5ECF4B0D3}"/>
              </a:ext>
            </a:extLst>
          </p:cNvPr>
          <p:cNvGrpSpPr>
            <a:grpSpLocks/>
          </p:cNvGrpSpPr>
          <p:nvPr/>
        </p:nvGrpSpPr>
        <p:grpSpPr bwMode="auto">
          <a:xfrm>
            <a:off x="15875" y="2349500"/>
            <a:ext cx="8894763" cy="1387475"/>
            <a:chOff x="930852" y="4050691"/>
            <a:chExt cx="8895727" cy="1387316"/>
          </a:xfrm>
        </p:grpSpPr>
        <p:sp>
          <p:nvSpPr>
            <p:cNvPr id="73790" name="Rectangle 195">
              <a:extLst>
                <a:ext uri="{FF2B5EF4-FFF2-40B4-BE49-F238E27FC236}">
                  <a16:creationId xmlns:a16="http://schemas.microsoft.com/office/drawing/2014/main" id="{61B2BDB2-9DB9-F973-AD6B-78288193B255}"/>
                </a:ext>
              </a:extLst>
            </p:cNvPr>
            <p:cNvSpPr>
              <a:spLocks noChangeArrowheads="1"/>
            </p:cNvSpPr>
            <p:nvPr/>
          </p:nvSpPr>
          <p:spPr bwMode="auto">
            <a:xfrm>
              <a:off x="3486628" y="4050691"/>
              <a:ext cx="3678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SE" sz="1400"/>
                <a:t>Cryogenic Distribution Line  (310 m) </a:t>
              </a:r>
            </a:p>
            <a:p>
              <a:pPr algn="ctr"/>
              <a:r>
                <a:rPr lang="en-US" altLang="en-SE" sz="1400"/>
                <a:t>comprising 43 valve boxes </a:t>
              </a:r>
            </a:p>
          </p:txBody>
        </p:sp>
        <p:sp>
          <p:nvSpPr>
            <p:cNvPr id="73791" name="Rectangle 196">
              <a:extLst>
                <a:ext uri="{FF2B5EF4-FFF2-40B4-BE49-F238E27FC236}">
                  <a16:creationId xmlns:a16="http://schemas.microsoft.com/office/drawing/2014/main" id="{63454CB9-43E6-3F79-B4DA-993AF8EB89D0}"/>
                </a:ext>
              </a:extLst>
            </p:cNvPr>
            <p:cNvSpPr>
              <a:spLocks noChangeArrowheads="1"/>
            </p:cNvSpPr>
            <p:nvPr/>
          </p:nvSpPr>
          <p:spPr bwMode="auto">
            <a:xfrm>
              <a:off x="9031244" y="4770771"/>
              <a:ext cx="79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SE" sz="1400"/>
                <a:t>Endbox</a:t>
              </a:r>
            </a:p>
          </p:txBody>
        </p:sp>
        <p:grpSp>
          <p:nvGrpSpPr>
            <p:cNvPr id="73792" name="Group 197">
              <a:extLst>
                <a:ext uri="{FF2B5EF4-FFF2-40B4-BE49-F238E27FC236}">
                  <a16:creationId xmlns:a16="http://schemas.microsoft.com/office/drawing/2014/main" id="{2654EED6-D8B6-4697-F9E6-E4F9F55D7C63}"/>
                </a:ext>
              </a:extLst>
            </p:cNvPr>
            <p:cNvGrpSpPr>
              <a:grpSpLocks/>
            </p:cNvGrpSpPr>
            <p:nvPr/>
          </p:nvGrpSpPr>
          <p:grpSpPr bwMode="auto">
            <a:xfrm>
              <a:off x="2190484" y="4927883"/>
              <a:ext cx="6910175" cy="269844"/>
              <a:chOff x="1298961" y="3596688"/>
              <a:chExt cx="7398032" cy="292728"/>
            </a:xfrm>
          </p:grpSpPr>
          <p:sp>
            <p:nvSpPr>
              <p:cNvPr id="207" name="Rectangle 206">
                <a:extLst>
                  <a:ext uri="{FF2B5EF4-FFF2-40B4-BE49-F238E27FC236}">
                    <a16:creationId xmlns:a16="http://schemas.microsoft.com/office/drawing/2014/main" id="{9FE26D28-B5E0-5F2E-79B4-D7ED9418EECA}"/>
                  </a:ext>
                </a:extLst>
              </p:cNvPr>
              <p:cNvSpPr/>
              <p:nvPr/>
            </p:nvSpPr>
            <p:spPr>
              <a:xfrm>
                <a:off x="1298311" y="3633493"/>
                <a:ext cx="7324271" cy="72321"/>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208" name="Oval 207">
                <a:extLst>
                  <a:ext uri="{FF2B5EF4-FFF2-40B4-BE49-F238E27FC236}">
                    <a16:creationId xmlns:a16="http://schemas.microsoft.com/office/drawing/2014/main" id="{2A26C2F5-7DF9-DBA5-3FA9-CC2811629C13}"/>
                  </a:ext>
                </a:extLst>
              </p:cNvPr>
              <p:cNvSpPr/>
              <p:nvPr/>
            </p:nvSpPr>
            <p:spPr>
              <a:xfrm>
                <a:off x="1415594" y="3612830"/>
                <a:ext cx="781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9" name="Straight Connector 208">
                <a:extLst>
                  <a:ext uri="{FF2B5EF4-FFF2-40B4-BE49-F238E27FC236}">
                    <a16:creationId xmlns:a16="http://schemas.microsoft.com/office/drawing/2014/main" id="{F36DB721-A4CE-DD02-CDB8-4428459CEB20}"/>
                  </a:ext>
                </a:extLst>
              </p:cNvPr>
              <p:cNvCxnSpPr>
                <a:stCxn id="208" idx="4"/>
              </p:cNvCxnSpPr>
              <p:nvPr/>
            </p:nvCxnSpPr>
            <p:spPr>
              <a:xfrm flipH="1">
                <a:off x="1452989" y="3747141"/>
                <a:ext cx="170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0" name="Oval 209">
                <a:extLst>
                  <a:ext uri="{FF2B5EF4-FFF2-40B4-BE49-F238E27FC236}">
                    <a16:creationId xmlns:a16="http://schemas.microsoft.com/office/drawing/2014/main" id="{8E982E70-7BDC-9A39-25BE-B575A764E9BA}"/>
                  </a:ext>
                </a:extLst>
              </p:cNvPr>
              <p:cNvSpPr/>
              <p:nvPr/>
            </p:nvSpPr>
            <p:spPr>
              <a:xfrm>
                <a:off x="1605967" y="3612830"/>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1" name="Straight Connector 210">
                <a:extLst>
                  <a:ext uri="{FF2B5EF4-FFF2-40B4-BE49-F238E27FC236}">
                    <a16:creationId xmlns:a16="http://schemas.microsoft.com/office/drawing/2014/main" id="{8D4AA0C1-46C9-1BC9-717F-8C208D088601}"/>
                  </a:ext>
                </a:extLst>
              </p:cNvPr>
              <p:cNvCxnSpPr>
                <a:stCxn id="210" idx="4"/>
              </p:cNvCxnSpPr>
              <p:nvPr/>
            </p:nvCxnSpPr>
            <p:spPr>
              <a:xfrm flipH="1">
                <a:off x="1641663" y="3747141"/>
                <a:ext cx="169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2" name="Oval 211">
                <a:extLst>
                  <a:ext uri="{FF2B5EF4-FFF2-40B4-BE49-F238E27FC236}">
                    <a16:creationId xmlns:a16="http://schemas.microsoft.com/office/drawing/2014/main" id="{52B15159-26A9-EBAF-F522-8495BE9E713E}"/>
                  </a:ext>
                </a:extLst>
              </p:cNvPr>
              <p:cNvSpPr/>
              <p:nvPr/>
            </p:nvSpPr>
            <p:spPr>
              <a:xfrm>
                <a:off x="1796341" y="3612830"/>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3" name="Straight Connector 212">
                <a:extLst>
                  <a:ext uri="{FF2B5EF4-FFF2-40B4-BE49-F238E27FC236}">
                    <a16:creationId xmlns:a16="http://schemas.microsoft.com/office/drawing/2014/main" id="{62E52765-AD9E-0DD6-EB06-30780D360B94}"/>
                  </a:ext>
                </a:extLst>
              </p:cNvPr>
              <p:cNvCxnSpPr>
                <a:stCxn id="212" idx="4"/>
              </p:cNvCxnSpPr>
              <p:nvPr/>
            </p:nvCxnSpPr>
            <p:spPr>
              <a:xfrm flipH="1">
                <a:off x="1833735" y="3747141"/>
                <a:ext cx="170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4" name="Oval 213">
                <a:extLst>
                  <a:ext uri="{FF2B5EF4-FFF2-40B4-BE49-F238E27FC236}">
                    <a16:creationId xmlns:a16="http://schemas.microsoft.com/office/drawing/2014/main" id="{4BEBC5DE-5AB1-D497-95CF-3B935334DC57}"/>
                  </a:ext>
                </a:extLst>
              </p:cNvPr>
              <p:cNvSpPr/>
              <p:nvPr/>
            </p:nvSpPr>
            <p:spPr>
              <a:xfrm>
                <a:off x="1974816" y="3609386"/>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5" name="Straight Connector 214">
                <a:extLst>
                  <a:ext uri="{FF2B5EF4-FFF2-40B4-BE49-F238E27FC236}">
                    <a16:creationId xmlns:a16="http://schemas.microsoft.com/office/drawing/2014/main" id="{59E14811-8E1E-289B-1346-2CE0DC523DD9}"/>
                  </a:ext>
                </a:extLst>
              </p:cNvPr>
              <p:cNvCxnSpPr>
                <a:stCxn id="214" idx="4"/>
              </p:cNvCxnSpPr>
              <p:nvPr/>
            </p:nvCxnSpPr>
            <p:spPr>
              <a:xfrm flipH="1">
                <a:off x="2010511" y="3743697"/>
                <a:ext cx="170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6" name="Oval 215">
                <a:extLst>
                  <a:ext uri="{FF2B5EF4-FFF2-40B4-BE49-F238E27FC236}">
                    <a16:creationId xmlns:a16="http://schemas.microsoft.com/office/drawing/2014/main" id="{4B97C641-FCD3-B5DD-A84D-87C7A0E4CED3}"/>
                  </a:ext>
                </a:extLst>
              </p:cNvPr>
              <p:cNvSpPr/>
              <p:nvPr/>
            </p:nvSpPr>
            <p:spPr>
              <a:xfrm>
                <a:off x="2171988" y="3609386"/>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7" name="Straight Connector 216">
                <a:extLst>
                  <a:ext uri="{FF2B5EF4-FFF2-40B4-BE49-F238E27FC236}">
                    <a16:creationId xmlns:a16="http://schemas.microsoft.com/office/drawing/2014/main" id="{E1022AD5-F8F5-0786-6AA3-F2DB0CCCAB2A}"/>
                  </a:ext>
                </a:extLst>
              </p:cNvPr>
              <p:cNvCxnSpPr>
                <a:stCxn id="216" idx="4"/>
              </p:cNvCxnSpPr>
              <p:nvPr/>
            </p:nvCxnSpPr>
            <p:spPr>
              <a:xfrm flipH="1">
                <a:off x="2207683" y="3743697"/>
                <a:ext cx="170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8" name="Oval 217">
                <a:extLst>
                  <a:ext uri="{FF2B5EF4-FFF2-40B4-BE49-F238E27FC236}">
                    <a16:creationId xmlns:a16="http://schemas.microsoft.com/office/drawing/2014/main" id="{26D9B7F0-821F-D0A2-A0FB-E1ACE26C9205}"/>
                  </a:ext>
                </a:extLst>
              </p:cNvPr>
              <p:cNvSpPr/>
              <p:nvPr/>
            </p:nvSpPr>
            <p:spPr>
              <a:xfrm>
                <a:off x="2358962" y="3607665"/>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9" name="Straight Connector 218">
                <a:extLst>
                  <a:ext uri="{FF2B5EF4-FFF2-40B4-BE49-F238E27FC236}">
                    <a16:creationId xmlns:a16="http://schemas.microsoft.com/office/drawing/2014/main" id="{416AC2B9-BE29-0085-25E1-D90AE4FA7EB0}"/>
                  </a:ext>
                </a:extLst>
              </p:cNvPr>
              <p:cNvCxnSpPr>
                <a:stCxn id="218" idx="4"/>
              </p:cNvCxnSpPr>
              <p:nvPr/>
            </p:nvCxnSpPr>
            <p:spPr>
              <a:xfrm flipH="1">
                <a:off x="2394657" y="3741975"/>
                <a:ext cx="170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0" name="Oval 219">
                <a:extLst>
                  <a:ext uri="{FF2B5EF4-FFF2-40B4-BE49-F238E27FC236}">
                    <a16:creationId xmlns:a16="http://schemas.microsoft.com/office/drawing/2014/main" id="{A58A2569-B78D-833C-0198-7A3F73FA02BB}"/>
                  </a:ext>
                </a:extLst>
              </p:cNvPr>
              <p:cNvSpPr/>
              <p:nvPr/>
            </p:nvSpPr>
            <p:spPr>
              <a:xfrm>
                <a:off x="2549335" y="3607665"/>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1" name="Straight Connector 220">
                <a:extLst>
                  <a:ext uri="{FF2B5EF4-FFF2-40B4-BE49-F238E27FC236}">
                    <a16:creationId xmlns:a16="http://schemas.microsoft.com/office/drawing/2014/main" id="{CDE00F3D-86B7-8FE3-FD97-4638C7B9D6DD}"/>
                  </a:ext>
                </a:extLst>
              </p:cNvPr>
              <p:cNvCxnSpPr>
                <a:stCxn id="220" idx="4"/>
              </p:cNvCxnSpPr>
              <p:nvPr/>
            </p:nvCxnSpPr>
            <p:spPr>
              <a:xfrm flipH="1">
                <a:off x="2586730" y="3741975"/>
                <a:ext cx="1699"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2" name="Oval 221">
                <a:extLst>
                  <a:ext uri="{FF2B5EF4-FFF2-40B4-BE49-F238E27FC236}">
                    <a16:creationId xmlns:a16="http://schemas.microsoft.com/office/drawing/2014/main" id="{20723B9B-7A9F-470F-7E37-9252D6397EBD}"/>
                  </a:ext>
                </a:extLst>
              </p:cNvPr>
              <p:cNvSpPr/>
              <p:nvPr/>
            </p:nvSpPr>
            <p:spPr>
              <a:xfrm>
                <a:off x="2738008" y="3607665"/>
                <a:ext cx="781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3" name="Straight Connector 222">
                <a:extLst>
                  <a:ext uri="{FF2B5EF4-FFF2-40B4-BE49-F238E27FC236}">
                    <a16:creationId xmlns:a16="http://schemas.microsoft.com/office/drawing/2014/main" id="{DC5C4E7F-BAD4-E290-17AA-EE6A6191DE02}"/>
                  </a:ext>
                </a:extLst>
              </p:cNvPr>
              <p:cNvCxnSpPr>
                <a:stCxn id="222" idx="4"/>
              </p:cNvCxnSpPr>
              <p:nvPr/>
            </p:nvCxnSpPr>
            <p:spPr>
              <a:xfrm flipH="1">
                <a:off x="2775403" y="3741975"/>
                <a:ext cx="170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4" name="Oval 223">
                <a:extLst>
                  <a:ext uri="{FF2B5EF4-FFF2-40B4-BE49-F238E27FC236}">
                    <a16:creationId xmlns:a16="http://schemas.microsoft.com/office/drawing/2014/main" id="{3F7EB95C-F20F-5E7B-9A90-769A90BD20A0}"/>
                  </a:ext>
                </a:extLst>
              </p:cNvPr>
              <p:cNvSpPr/>
              <p:nvPr/>
            </p:nvSpPr>
            <p:spPr>
              <a:xfrm>
                <a:off x="2930082" y="3607665"/>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5" name="Straight Connector 224">
                <a:extLst>
                  <a:ext uri="{FF2B5EF4-FFF2-40B4-BE49-F238E27FC236}">
                    <a16:creationId xmlns:a16="http://schemas.microsoft.com/office/drawing/2014/main" id="{C26071F8-E9A2-4F4B-E3DA-7BD1559765D0}"/>
                  </a:ext>
                </a:extLst>
              </p:cNvPr>
              <p:cNvCxnSpPr>
                <a:stCxn id="224" idx="4"/>
              </p:cNvCxnSpPr>
              <p:nvPr/>
            </p:nvCxnSpPr>
            <p:spPr>
              <a:xfrm flipH="1">
                <a:off x="2965777" y="3741975"/>
                <a:ext cx="170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6" name="Oval 225">
                <a:extLst>
                  <a:ext uri="{FF2B5EF4-FFF2-40B4-BE49-F238E27FC236}">
                    <a16:creationId xmlns:a16="http://schemas.microsoft.com/office/drawing/2014/main" id="{90373E59-198A-BB06-42CA-C6935F60CDD8}"/>
                  </a:ext>
                </a:extLst>
              </p:cNvPr>
              <p:cNvSpPr/>
              <p:nvPr/>
            </p:nvSpPr>
            <p:spPr>
              <a:xfrm>
                <a:off x="3106857" y="3604221"/>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7" name="Straight Connector 226">
                <a:extLst>
                  <a:ext uri="{FF2B5EF4-FFF2-40B4-BE49-F238E27FC236}">
                    <a16:creationId xmlns:a16="http://schemas.microsoft.com/office/drawing/2014/main" id="{365E539E-0E50-7901-CA0B-E6C162CE0A71}"/>
                  </a:ext>
                </a:extLst>
              </p:cNvPr>
              <p:cNvCxnSpPr>
                <a:stCxn id="226" idx="4"/>
              </p:cNvCxnSpPr>
              <p:nvPr/>
            </p:nvCxnSpPr>
            <p:spPr>
              <a:xfrm flipH="1">
                <a:off x="3144252" y="3738532"/>
                <a:ext cx="1699"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8" name="Oval 227">
                <a:extLst>
                  <a:ext uri="{FF2B5EF4-FFF2-40B4-BE49-F238E27FC236}">
                    <a16:creationId xmlns:a16="http://schemas.microsoft.com/office/drawing/2014/main" id="{C7A3660A-F56C-1C8F-E0A2-6686071CDEC9}"/>
                  </a:ext>
                </a:extLst>
              </p:cNvPr>
              <p:cNvSpPr/>
              <p:nvPr/>
            </p:nvSpPr>
            <p:spPr>
              <a:xfrm>
                <a:off x="3304030" y="3604221"/>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9" name="Straight Connector 228">
                <a:extLst>
                  <a:ext uri="{FF2B5EF4-FFF2-40B4-BE49-F238E27FC236}">
                    <a16:creationId xmlns:a16="http://schemas.microsoft.com/office/drawing/2014/main" id="{B0C8622D-D3CE-9AF6-37DB-1E48F8BFFE70}"/>
                  </a:ext>
                </a:extLst>
              </p:cNvPr>
              <p:cNvCxnSpPr>
                <a:stCxn id="228" idx="4"/>
              </p:cNvCxnSpPr>
              <p:nvPr/>
            </p:nvCxnSpPr>
            <p:spPr>
              <a:xfrm flipH="1">
                <a:off x="3341424" y="3738532"/>
                <a:ext cx="1699" cy="1411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0" name="Oval 229">
                <a:extLst>
                  <a:ext uri="{FF2B5EF4-FFF2-40B4-BE49-F238E27FC236}">
                    <a16:creationId xmlns:a16="http://schemas.microsoft.com/office/drawing/2014/main" id="{83BD244C-3BDD-5043-9100-A2A0C6C65BAB}"/>
                  </a:ext>
                </a:extLst>
              </p:cNvPr>
              <p:cNvSpPr/>
              <p:nvPr/>
            </p:nvSpPr>
            <p:spPr>
              <a:xfrm>
                <a:off x="3494403" y="3602499"/>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1" name="Straight Connector 230">
                <a:extLst>
                  <a:ext uri="{FF2B5EF4-FFF2-40B4-BE49-F238E27FC236}">
                    <a16:creationId xmlns:a16="http://schemas.microsoft.com/office/drawing/2014/main" id="{987042E3-5A32-1327-0502-835960667572}"/>
                  </a:ext>
                </a:extLst>
              </p:cNvPr>
              <p:cNvCxnSpPr>
                <a:stCxn id="230" idx="4"/>
              </p:cNvCxnSpPr>
              <p:nvPr/>
            </p:nvCxnSpPr>
            <p:spPr>
              <a:xfrm flipH="1">
                <a:off x="3531798" y="3736809"/>
                <a:ext cx="169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2" name="Oval 231">
                <a:extLst>
                  <a:ext uri="{FF2B5EF4-FFF2-40B4-BE49-F238E27FC236}">
                    <a16:creationId xmlns:a16="http://schemas.microsoft.com/office/drawing/2014/main" id="{A565BDAC-5AAA-B1BC-D952-342893527AE2}"/>
                  </a:ext>
                </a:extLst>
              </p:cNvPr>
              <p:cNvSpPr/>
              <p:nvPr/>
            </p:nvSpPr>
            <p:spPr>
              <a:xfrm>
                <a:off x="3684776" y="3602499"/>
                <a:ext cx="781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3" name="Straight Connector 232">
                <a:extLst>
                  <a:ext uri="{FF2B5EF4-FFF2-40B4-BE49-F238E27FC236}">
                    <a16:creationId xmlns:a16="http://schemas.microsoft.com/office/drawing/2014/main" id="{C67EE050-D1C3-1CA5-84F3-85578E7E3A54}"/>
                  </a:ext>
                </a:extLst>
              </p:cNvPr>
              <p:cNvCxnSpPr>
                <a:stCxn id="232" idx="4"/>
              </p:cNvCxnSpPr>
              <p:nvPr/>
            </p:nvCxnSpPr>
            <p:spPr>
              <a:xfrm flipH="1">
                <a:off x="3722171" y="3736809"/>
                <a:ext cx="169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4" name="Oval 233">
                <a:extLst>
                  <a:ext uri="{FF2B5EF4-FFF2-40B4-BE49-F238E27FC236}">
                    <a16:creationId xmlns:a16="http://schemas.microsoft.com/office/drawing/2014/main" id="{5052CB21-51A6-5394-CDEE-12B8CCA623F8}"/>
                  </a:ext>
                </a:extLst>
              </p:cNvPr>
              <p:cNvSpPr/>
              <p:nvPr/>
            </p:nvSpPr>
            <p:spPr>
              <a:xfrm>
                <a:off x="3875149" y="3602499"/>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5" name="Straight Connector 234">
                <a:extLst>
                  <a:ext uri="{FF2B5EF4-FFF2-40B4-BE49-F238E27FC236}">
                    <a16:creationId xmlns:a16="http://schemas.microsoft.com/office/drawing/2014/main" id="{7A9495D7-A093-0CA6-D810-634EF6AE252F}"/>
                  </a:ext>
                </a:extLst>
              </p:cNvPr>
              <p:cNvCxnSpPr>
                <a:stCxn id="234" idx="4"/>
              </p:cNvCxnSpPr>
              <p:nvPr/>
            </p:nvCxnSpPr>
            <p:spPr>
              <a:xfrm flipH="1">
                <a:off x="3910844" y="3736809"/>
                <a:ext cx="170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6" name="Oval 235">
                <a:extLst>
                  <a:ext uri="{FF2B5EF4-FFF2-40B4-BE49-F238E27FC236}">
                    <a16:creationId xmlns:a16="http://schemas.microsoft.com/office/drawing/2014/main" id="{B8DC1E61-0012-9C04-199F-463B19DCF2A0}"/>
                  </a:ext>
                </a:extLst>
              </p:cNvPr>
              <p:cNvSpPr/>
              <p:nvPr/>
            </p:nvSpPr>
            <p:spPr>
              <a:xfrm>
                <a:off x="4065523" y="3602499"/>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7" name="Straight Connector 236">
                <a:extLst>
                  <a:ext uri="{FF2B5EF4-FFF2-40B4-BE49-F238E27FC236}">
                    <a16:creationId xmlns:a16="http://schemas.microsoft.com/office/drawing/2014/main" id="{3337EFDD-51DE-519F-75FD-F9DB8546462D}"/>
                  </a:ext>
                </a:extLst>
              </p:cNvPr>
              <p:cNvCxnSpPr>
                <a:stCxn id="236" idx="4"/>
              </p:cNvCxnSpPr>
              <p:nvPr/>
            </p:nvCxnSpPr>
            <p:spPr>
              <a:xfrm flipH="1">
                <a:off x="4102917" y="3736809"/>
                <a:ext cx="169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8" name="Oval 237">
                <a:extLst>
                  <a:ext uri="{FF2B5EF4-FFF2-40B4-BE49-F238E27FC236}">
                    <a16:creationId xmlns:a16="http://schemas.microsoft.com/office/drawing/2014/main" id="{079947A6-B9F5-1681-CDC6-E0D826E233B7}"/>
                  </a:ext>
                </a:extLst>
              </p:cNvPr>
              <p:cNvSpPr/>
              <p:nvPr/>
            </p:nvSpPr>
            <p:spPr>
              <a:xfrm>
                <a:off x="4243997" y="3599055"/>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9" name="Straight Connector 238">
                <a:extLst>
                  <a:ext uri="{FF2B5EF4-FFF2-40B4-BE49-F238E27FC236}">
                    <a16:creationId xmlns:a16="http://schemas.microsoft.com/office/drawing/2014/main" id="{9FB891C0-7848-B7ED-5B14-E73A14E1AC19}"/>
                  </a:ext>
                </a:extLst>
              </p:cNvPr>
              <p:cNvCxnSpPr>
                <a:stCxn id="238" idx="4"/>
              </p:cNvCxnSpPr>
              <p:nvPr/>
            </p:nvCxnSpPr>
            <p:spPr>
              <a:xfrm flipH="1">
                <a:off x="4279693" y="3733365"/>
                <a:ext cx="169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0" name="Oval 239">
                <a:extLst>
                  <a:ext uri="{FF2B5EF4-FFF2-40B4-BE49-F238E27FC236}">
                    <a16:creationId xmlns:a16="http://schemas.microsoft.com/office/drawing/2014/main" id="{B4075679-08A2-AFD6-E2EB-A379A284BE56}"/>
                  </a:ext>
                </a:extLst>
              </p:cNvPr>
              <p:cNvSpPr/>
              <p:nvPr/>
            </p:nvSpPr>
            <p:spPr>
              <a:xfrm>
                <a:off x="4441169" y="3599055"/>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1" name="Straight Connector 240">
                <a:extLst>
                  <a:ext uri="{FF2B5EF4-FFF2-40B4-BE49-F238E27FC236}">
                    <a16:creationId xmlns:a16="http://schemas.microsoft.com/office/drawing/2014/main" id="{186C6E46-3B87-13A6-4019-4C91A5A6C05D}"/>
                  </a:ext>
                </a:extLst>
              </p:cNvPr>
              <p:cNvCxnSpPr>
                <a:stCxn id="240" idx="4"/>
              </p:cNvCxnSpPr>
              <p:nvPr/>
            </p:nvCxnSpPr>
            <p:spPr>
              <a:xfrm flipH="1">
                <a:off x="4476865" y="3733365"/>
                <a:ext cx="1699" cy="1411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2" name="Oval 241">
                <a:extLst>
                  <a:ext uri="{FF2B5EF4-FFF2-40B4-BE49-F238E27FC236}">
                    <a16:creationId xmlns:a16="http://schemas.microsoft.com/office/drawing/2014/main" id="{6643F542-91AD-1FBD-A4D6-81BB34125E9F}"/>
                  </a:ext>
                </a:extLst>
              </p:cNvPr>
              <p:cNvSpPr/>
              <p:nvPr/>
            </p:nvSpPr>
            <p:spPr>
              <a:xfrm>
                <a:off x="4634942" y="3597333"/>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3" name="Straight Connector 242">
                <a:extLst>
                  <a:ext uri="{FF2B5EF4-FFF2-40B4-BE49-F238E27FC236}">
                    <a16:creationId xmlns:a16="http://schemas.microsoft.com/office/drawing/2014/main" id="{C8E5F08B-CE95-DA25-DE82-4E30367F42BD}"/>
                  </a:ext>
                </a:extLst>
              </p:cNvPr>
              <p:cNvCxnSpPr>
                <a:stCxn id="242" idx="4"/>
              </p:cNvCxnSpPr>
              <p:nvPr/>
            </p:nvCxnSpPr>
            <p:spPr>
              <a:xfrm flipH="1">
                <a:off x="4672337" y="3731644"/>
                <a:ext cx="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4" name="Oval 243">
                <a:extLst>
                  <a:ext uri="{FF2B5EF4-FFF2-40B4-BE49-F238E27FC236}">
                    <a16:creationId xmlns:a16="http://schemas.microsoft.com/office/drawing/2014/main" id="{8EF9E467-260A-AFF4-17CB-4B35BF5F0249}"/>
                  </a:ext>
                </a:extLst>
              </p:cNvPr>
              <p:cNvSpPr/>
              <p:nvPr/>
            </p:nvSpPr>
            <p:spPr>
              <a:xfrm>
                <a:off x="4825316" y="3597333"/>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5" name="Straight Connector 244">
                <a:extLst>
                  <a:ext uri="{FF2B5EF4-FFF2-40B4-BE49-F238E27FC236}">
                    <a16:creationId xmlns:a16="http://schemas.microsoft.com/office/drawing/2014/main" id="{3462E42D-B7C2-4E26-D10D-FEDA4EE3F997}"/>
                  </a:ext>
                </a:extLst>
              </p:cNvPr>
              <p:cNvCxnSpPr>
                <a:stCxn id="244" idx="4"/>
              </p:cNvCxnSpPr>
              <p:nvPr/>
            </p:nvCxnSpPr>
            <p:spPr>
              <a:xfrm flipH="1">
                <a:off x="4862710" y="3731644"/>
                <a:ext cx="170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6" name="Oval 245">
                <a:extLst>
                  <a:ext uri="{FF2B5EF4-FFF2-40B4-BE49-F238E27FC236}">
                    <a16:creationId xmlns:a16="http://schemas.microsoft.com/office/drawing/2014/main" id="{5A477F90-CB77-BCA1-60CA-0E97E15EB338}"/>
                  </a:ext>
                </a:extLst>
              </p:cNvPr>
              <p:cNvSpPr/>
              <p:nvPr/>
            </p:nvSpPr>
            <p:spPr>
              <a:xfrm>
                <a:off x="5013990" y="3597333"/>
                <a:ext cx="781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7" name="Straight Connector 246">
                <a:extLst>
                  <a:ext uri="{FF2B5EF4-FFF2-40B4-BE49-F238E27FC236}">
                    <a16:creationId xmlns:a16="http://schemas.microsoft.com/office/drawing/2014/main" id="{03CB7577-80C5-C551-A46F-D42F7CEA600B}"/>
                  </a:ext>
                </a:extLst>
              </p:cNvPr>
              <p:cNvCxnSpPr>
                <a:stCxn id="246" idx="4"/>
              </p:cNvCxnSpPr>
              <p:nvPr/>
            </p:nvCxnSpPr>
            <p:spPr>
              <a:xfrm flipH="1">
                <a:off x="5051384" y="3731644"/>
                <a:ext cx="1699"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8" name="Oval 247">
                <a:extLst>
                  <a:ext uri="{FF2B5EF4-FFF2-40B4-BE49-F238E27FC236}">
                    <a16:creationId xmlns:a16="http://schemas.microsoft.com/office/drawing/2014/main" id="{10E0E91B-321F-7BCC-9C42-A89F06746152}"/>
                  </a:ext>
                </a:extLst>
              </p:cNvPr>
              <p:cNvSpPr/>
              <p:nvPr/>
            </p:nvSpPr>
            <p:spPr>
              <a:xfrm>
                <a:off x="5206062" y="3597333"/>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9" name="Straight Connector 248">
                <a:extLst>
                  <a:ext uri="{FF2B5EF4-FFF2-40B4-BE49-F238E27FC236}">
                    <a16:creationId xmlns:a16="http://schemas.microsoft.com/office/drawing/2014/main" id="{06035F94-D116-B2DD-D936-327A77932791}"/>
                  </a:ext>
                </a:extLst>
              </p:cNvPr>
              <p:cNvCxnSpPr>
                <a:stCxn id="248" idx="4"/>
              </p:cNvCxnSpPr>
              <p:nvPr/>
            </p:nvCxnSpPr>
            <p:spPr>
              <a:xfrm flipH="1">
                <a:off x="5241758" y="3731644"/>
                <a:ext cx="1699"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0" name="Oval 249">
                <a:extLst>
                  <a:ext uri="{FF2B5EF4-FFF2-40B4-BE49-F238E27FC236}">
                    <a16:creationId xmlns:a16="http://schemas.microsoft.com/office/drawing/2014/main" id="{DD6ACC88-DD4F-3E1C-E5E0-25D50A65E4B8}"/>
                  </a:ext>
                </a:extLst>
              </p:cNvPr>
              <p:cNvSpPr/>
              <p:nvPr/>
            </p:nvSpPr>
            <p:spPr>
              <a:xfrm>
                <a:off x="5593608" y="3605942"/>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1" name="Straight Connector 250">
                <a:extLst>
                  <a:ext uri="{FF2B5EF4-FFF2-40B4-BE49-F238E27FC236}">
                    <a16:creationId xmlns:a16="http://schemas.microsoft.com/office/drawing/2014/main" id="{376295E5-9CD7-05C5-DE39-168A5E96E9C5}"/>
                  </a:ext>
                </a:extLst>
              </p:cNvPr>
              <p:cNvCxnSpPr>
                <a:stCxn id="250" idx="4"/>
              </p:cNvCxnSpPr>
              <p:nvPr/>
            </p:nvCxnSpPr>
            <p:spPr>
              <a:xfrm flipH="1">
                <a:off x="5629303" y="3740253"/>
                <a:ext cx="169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2" name="Oval 251">
                <a:extLst>
                  <a:ext uri="{FF2B5EF4-FFF2-40B4-BE49-F238E27FC236}">
                    <a16:creationId xmlns:a16="http://schemas.microsoft.com/office/drawing/2014/main" id="{E71F6C78-24BE-BFBF-D18E-EA8A19DBEA3A}"/>
                  </a:ext>
                </a:extLst>
              </p:cNvPr>
              <p:cNvSpPr/>
              <p:nvPr/>
            </p:nvSpPr>
            <p:spPr>
              <a:xfrm>
                <a:off x="5782282" y="3609386"/>
                <a:ext cx="781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3" name="Straight Connector 252">
                <a:extLst>
                  <a:ext uri="{FF2B5EF4-FFF2-40B4-BE49-F238E27FC236}">
                    <a16:creationId xmlns:a16="http://schemas.microsoft.com/office/drawing/2014/main" id="{A77CA5FA-E24A-D159-C8B9-07AFB9BBCBCC}"/>
                  </a:ext>
                </a:extLst>
              </p:cNvPr>
              <p:cNvCxnSpPr>
                <a:stCxn id="252" idx="4"/>
              </p:cNvCxnSpPr>
              <p:nvPr/>
            </p:nvCxnSpPr>
            <p:spPr>
              <a:xfrm flipH="1">
                <a:off x="5819676" y="3743697"/>
                <a:ext cx="169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4" name="Oval 253">
                <a:extLst>
                  <a:ext uri="{FF2B5EF4-FFF2-40B4-BE49-F238E27FC236}">
                    <a16:creationId xmlns:a16="http://schemas.microsoft.com/office/drawing/2014/main" id="{9BE85820-AFC1-2D7D-1664-FBA1E91A658A}"/>
                  </a:ext>
                </a:extLst>
              </p:cNvPr>
              <p:cNvSpPr/>
              <p:nvPr/>
            </p:nvSpPr>
            <p:spPr>
              <a:xfrm>
                <a:off x="5960756" y="3605942"/>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5" name="Straight Connector 254">
                <a:extLst>
                  <a:ext uri="{FF2B5EF4-FFF2-40B4-BE49-F238E27FC236}">
                    <a16:creationId xmlns:a16="http://schemas.microsoft.com/office/drawing/2014/main" id="{351127D2-9EF8-E038-8668-7E781EFC0416}"/>
                  </a:ext>
                </a:extLst>
              </p:cNvPr>
              <p:cNvCxnSpPr>
                <a:stCxn id="254" idx="4"/>
              </p:cNvCxnSpPr>
              <p:nvPr/>
            </p:nvCxnSpPr>
            <p:spPr>
              <a:xfrm flipH="1">
                <a:off x="5998151" y="3740253"/>
                <a:ext cx="170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6" name="Oval 255">
                <a:extLst>
                  <a:ext uri="{FF2B5EF4-FFF2-40B4-BE49-F238E27FC236}">
                    <a16:creationId xmlns:a16="http://schemas.microsoft.com/office/drawing/2014/main" id="{0E741163-EE2F-B0F2-28D9-EC83E98404C0}"/>
                  </a:ext>
                </a:extLst>
              </p:cNvPr>
              <p:cNvSpPr/>
              <p:nvPr/>
            </p:nvSpPr>
            <p:spPr>
              <a:xfrm>
                <a:off x="6157928" y="3604221"/>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7" name="Straight Connector 256">
                <a:extLst>
                  <a:ext uri="{FF2B5EF4-FFF2-40B4-BE49-F238E27FC236}">
                    <a16:creationId xmlns:a16="http://schemas.microsoft.com/office/drawing/2014/main" id="{B1971AE4-2F0B-6872-BCEA-B9D36EC67BD7}"/>
                  </a:ext>
                </a:extLst>
              </p:cNvPr>
              <p:cNvCxnSpPr>
                <a:stCxn id="256" idx="4"/>
              </p:cNvCxnSpPr>
              <p:nvPr/>
            </p:nvCxnSpPr>
            <p:spPr>
              <a:xfrm flipH="1">
                <a:off x="6195323" y="3738532"/>
                <a:ext cx="170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8" name="Oval 257">
                <a:extLst>
                  <a:ext uri="{FF2B5EF4-FFF2-40B4-BE49-F238E27FC236}">
                    <a16:creationId xmlns:a16="http://schemas.microsoft.com/office/drawing/2014/main" id="{26877D24-2CEE-71E9-ACD7-0D7064538B52}"/>
                  </a:ext>
                </a:extLst>
              </p:cNvPr>
              <p:cNvSpPr/>
              <p:nvPr/>
            </p:nvSpPr>
            <p:spPr>
              <a:xfrm>
                <a:off x="6351701" y="3604221"/>
                <a:ext cx="781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9" name="Straight Connector 258">
                <a:extLst>
                  <a:ext uri="{FF2B5EF4-FFF2-40B4-BE49-F238E27FC236}">
                    <a16:creationId xmlns:a16="http://schemas.microsoft.com/office/drawing/2014/main" id="{7DC1E7F4-3FBD-7EA7-D29F-E78AC6A0AA73}"/>
                  </a:ext>
                </a:extLst>
              </p:cNvPr>
              <p:cNvCxnSpPr>
                <a:stCxn id="258" idx="4"/>
              </p:cNvCxnSpPr>
              <p:nvPr/>
            </p:nvCxnSpPr>
            <p:spPr>
              <a:xfrm flipH="1">
                <a:off x="6389096" y="3738532"/>
                <a:ext cx="1700" cy="1411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0" name="Oval 259">
                <a:extLst>
                  <a:ext uri="{FF2B5EF4-FFF2-40B4-BE49-F238E27FC236}">
                    <a16:creationId xmlns:a16="http://schemas.microsoft.com/office/drawing/2014/main" id="{4A331B86-EC46-C830-1C5E-0C2A7351D6B2}"/>
                  </a:ext>
                </a:extLst>
              </p:cNvPr>
              <p:cNvSpPr/>
              <p:nvPr/>
            </p:nvSpPr>
            <p:spPr>
              <a:xfrm>
                <a:off x="6543775" y="3604221"/>
                <a:ext cx="76489"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1" name="Straight Connector 260">
                <a:extLst>
                  <a:ext uri="{FF2B5EF4-FFF2-40B4-BE49-F238E27FC236}">
                    <a16:creationId xmlns:a16="http://schemas.microsoft.com/office/drawing/2014/main" id="{82D6CFC1-8E0B-2C14-5D26-3E4A4F214524}"/>
                  </a:ext>
                </a:extLst>
              </p:cNvPr>
              <p:cNvCxnSpPr>
                <a:stCxn id="260" idx="4"/>
              </p:cNvCxnSpPr>
              <p:nvPr/>
            </p:nvCxnSpPr>
            <p:spPr>
              <a:xfrm flipH="1">
                <a:off x="6579469" y="3738532"/>
                <a:ext cx="1700" cy="1411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2" name="Oval 261">
                <a:extLst>
                  <a:ext uri="{FF2B5EF4-FFF2-40B4-BE49-F238E27FC236}">
                    <a16:creationId xmlns:a16="http://schemas.microsoft.com/office/drawing/2014/main" id="{834018AA-F7EE-E437-C344-F374F4AA3823}"/>
                  </a:ext>
                </a:extLst>
              </p:cNvPr>
              <p:cNvSpPr/>
              <p:nvPr/>
            </p:nvSpPr>
            <p:spPr>
              <a:xfrm>
                <a:off x="6732448" y="3604221"/>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3" name="Straight Connector 262">
                <a:extLst>
                  <a:ext uri="{FF2B5EF4-FFF2-40B4-BE49-F238E27FC236}">
                    <a16:creationId xmlns:a16="http://schemas.microsoft.com/office/drawing/2014/main" id="{6A4E910E-D221-2810-6B83-3A22037F7DB5}"/>
                  </a:ext>
                </a:extLst>
              </p:cNvPr>
              <p:cNvCxnSpPr>
                <a:stCxn id="262" idx="4"/>
              </p:cNvCxnSpPr>
              <p:nvPr/>
            </p:nvCxnSpPr>
            <p:spPr>
              <a:xfrm flipH="1">
                <a:off x="6769843" y="3738532"/>
                <a:ext cx="0" cy="1411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4" name="Oval 263">
                <a:extLst>
                  <a:ext uri="{FF2B5EF4-FFF2-40B4-BE49-F238E27FC236}">
                    <a16:creationId xmlns:a16="http://schemas.microsoft.com/office/drawing/2014/main" id="{0E9B3496-AE92-267C-FE48-7F1D90044558}"/>
                  </a:ext>
                </a:extLst>
              </p:cNvPr>
              <p:cNvSpPr/>
              <p:nvPr/>
            </p:nvSpPr>
            <p:spPr>
              <a:xfrm>
                <a:off x="6922821" y="3604221"/>
                <a:ext cx="76490" cy="1343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5" name="Straight Connector 264">
                <a:extLst>
                  <a:ext uri="{FF2B5EF4-FFF2-40B4-BE49-F238E27FC236}">
                    <a16:creationId xmlns:a16="http://schemas.microsoft.com/office/drawing/2014/main" id="{4407069A-226C-B403-B5C3-38CBECE55E0A}"/>
                  </a:ext>
                </a:extLst>
              </p:cNvPr>
              <p:cNvCxnSpPr>
                <a:stCxn id="264" idx="4"/>
              </p:cNvCxnSpPr>
              <p:nvPr/>
            </p:nvCxnSpPr>
            <p:spPr>
              <a:xfrm flipH="1">
                <a:off x="6960216" y="3738532"/>
                <a:ext cx="1700" cy="1411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73859" name="Group 265">
                <a:extLst>
                  <a:ext uri="{FF2B5EF4-FFF2-40B4-BE49-F238E27FC236}">
                    <a16:creationId xmlns:a16="http://schemas.microsoft.com/office/drawing/2014/main" id="{79F33A69-0997-C882-B8D5-E00A74CA8550}"/>
                  </a:ext>
                </a:extLst>
              </p:cNvPr>
              <p:cNvGrpSpPr>
                <a:grpSpLocks/>
              </p:cNvGrpSpPr>
              <p:nvPr/>
            </p:nvGrpSpPr>
            <p:grpSpPr bwMode="auto">
              <a:xfrm>
                <a:off x="7094969" y="3596708"/>
                <a:ext cx="1438382" cy="287435"/>
                <a:chOff x="5656112" y="1909156"/>
                <a:chExt cx="2352564" cy="287435"/>
              </a:xfrm>
            </p:grpSpPr>
            <p:sp>
              <p:nvSpPr>
                <p:cNvPr id="268" name="Oval 267">
                  <a:extLst>
                    <a:ext uri="{FF2B5EF4-FFF2-40B4-BE49-F238E27FC236}">
                      <a16:creationId xmlns:a16="http://schemas.microsoft.com/office/drawing/2014/main" id="{A80CAB3A-44D2-CD2F-EC2D-3077569E8D1F}"/>
                    </a:ext>
                  </a:extLst>
                </p:cNvPr>
                <p:cNvSpPr/>
                <p:nvPr/>
              </p:nvSpPr>
              <p:spPr>
                <a:xfrm>
                  <a:off x="5655341" y="1920113"/>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9" name="Straight Connector 268">
                  <a:extLst>
                    <a:ext uri="{FF2B5EF4-FFF2-40B4-BE49-F238E27FC236}">
                      <a16:creationId xmlns:a16="http://schemas.microsoft.com/office/drawing/2014/main" id="{D35DAE4D-0FE9-F301-61CB-02125EC5D653}"/>
                    </a:ext>
                  </a:extLst>
                </p:cNvPr>
                <p:cNvCxnSpPr>
                  <a:stCxn id="268" idx="4"/>
                </p:cNvCxnSpPr>
                <p:nvPr/>
              </p:nvCxnSpPr>
              <p:spPr>
                <a:xfrm flipH="1">
                  <a:off x="5691481" y="2054424"/>
                  <a:ext cx="2781"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0" name="Oval 269">
                  <a:extLst>
                    <a:ext uri="{FF2B5EF4-FFF2-40B4-BE49-F238E27FC236}">
                      <a16:creationId xmlns:a16="http://schemas.microsoft.com/office/drawing/2014/main" id="{ABA7DE3E-132C-B551-166F-7255DE189FAF}"/>
                    </a:ext>
                  </a:extLst>
                </p:cNvPr>
                <p:cNvSpPr/>
                <p:nvPr/>
              </p:nvSpPr>
              <p:spPr>
                <a:xfrm>
                  <a:off x="5833266" y="1916670"/>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1" name="Straight Connector 270">
                  <a:extLst>
                    <a:ext uri="{FF2B5EF4-FFF2-40B4-BE49-F238E27FC236}">
                      <a16:creationId xmlns:a16="http://schemas.microsoft.com/office/drawing/2014/main" id="{4BC005E5-91B5-6E79-EDC3-B5013642528C}"/>
                    </a:ext>
                  </a:extLst>
                </p:cNvPr>
                <p:cNvCxnSpPr>
                  <a:stCxn id="270" idx="4"/>
                </p:cNvCxnSpPr>
                <p:nvPr/>
              </p:nvCxnSpPr>
              <p:spPr>
                <a:xfrm flipH="1">
                  <a:off x="5869406" y="2050980"/>
                  <a:ext cx="2781"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2" name="Oval 271">
                  <a:extLst>
                    <a:ext uri="{FF2B5EF4-FFF2-40B4-BE49-F238E27FC236}">
                      <a16:creationId xmlns:a16="http://schemas.microsoft.com/office/drawing/2014/main" id="{951A470F-722B-ADE2-53D3-24A4309881AD}"/>
                    </a:ext>
                  </a:extLst>
                </p:cNvPr>
                <p:cNvSpPr/>
                <p:nvPr/>
              </p:nvSpPr>
              <p:spPr>
                <a:xfrm>
                  <a:off x="6030650" y="1916670"/>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3" name="Straight Connector 272">
                  <a:extLst>
                    <a:ext uri="{FF2B5EF4-FFF2-40B4-BE49-F238E27FC236}">
                      <a16:creationId xmlns:a16="http://schemas.microsoft.com/office/drawing/2014/main" id="{0BA32474-2F66-C9D0-1DF7-57CAB3BA86F3}"/>
                    </a:ext>
                  </a:extLst>
                </p:cNvPr>
                <p:cNvCxnSpPr>
                  <a:stCxn id="272" idx="4"/>
                </p:cNvCxnSpPr>
                <p:nvPr/>
              </p:nvCxnSpPr>
              <p:spPr>
                <a:xfrm flipH="1">
                  <a:off x="6066791" y="2050980"/>
                  <a:ext cx="2779"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4" name="Oval 273">
                  <a:extLst>
                    <a:ext uri="{FF2B5EF4-FFF2-40B4-BE49-F238E27FC236}">
                      <a16:creationId xmlns:a16="http://schemas.microsoft.com/office/drawing/2014/main" id="{DBB9B913-1F0D-2519-EC38-5BABC1A37984}"/>
                    </a:ext>
                  </a:extLst>
                </p:cNvPr>
                <p:cNvSpPr/>
                <p:nvPr/>
              </p:nvSpPr>
              <p:spPr>
                <a:xfrm>
                  <a:off x="6219694" y="1914947"/>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5" name="Straight Connector 274">
                  <a:extLst>
                    <a:ext uri="{FF2B5EF4-FFF2-40B4-BE49-F238E27FC236}">
                      <a16:creationId xmlns:a16="http://schemas.microsoft.com/office/drawing/2014/main" id="{B2D98534-CB79-D854-489E-3928C6D0237F}"/>
                    </a:ext>
                  </a:extLst>
                </p:cNvPr>
                <p:cNvCxnSpPr>
                  <a:stCxn id="274" idx="4"/>
                </p:cNvCxnSpPr>
                <p:nvPr/>
              </p:nvCxnSpPr>
              <p:spPr>
                <a:xfrm flipH="1">
                  <a:off x="6258615" y="2049258"/>
                  <a:ext cx="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6" name="Oval 275">
                  <a:extLst>
                    <a:ext uri="{FF2B5EF4-FFF2-40B4-BE49-F238E27FC236}">
                      <a16:creationId xmlns:a16="http://schemas.microsoft.com/office/drawing/2014/main" id="{14548080-2B9D-3CD5-B322-59D31B7F43D0}"/>
                    </a:ext>
                  </a:extLst>
                </p:cNvPr>
                <p:cNvSpPr/>
                <p:nvPr/>
              </p:nvSpPr>
              <p:spPr>
                <a:xfrm>
                  <a:off x="6411520" y="1914947"/>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7" name="Straight Connector 276">
                  <a:extLst>
                    <a:ext uri="{FF2B5EF4-FFF2-40B4-BE49-F238E27FC236}">
                      <a16:creationId xmlns:a16="http://schemas.microsoft.com/office/drawing/2014/main" id="{E4325620-1499-160C-47D7-605D73F16163}"/>
                    </a:ext>
                  </a:extLst>
                </p:cNvPr>
                <p:cNvCxnSpPr>
                  <a:stCxn id="276" idx="4"/>
                </p:cNvCxnSpPr>
                <p:nvPr/>
              </p:nvCxnSpPr>
              <p:spPr>
                <a:xfrm flipH="1">
                  <a:off x="6447660" y="2049258"/>
                  <a:ext cx="2781"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8" name="Oval 277">
                  <a:extLst>
                    <a:ext uri="{FF2B5EF4-FFF2-40B4-BE49-F238E27FC236}">
                      <a16:creationId xmlns:a16="http://schemas.microsoft.com/office/drawing/2014/main" id="{94A743AC-04B6-06D5-57FF-8EE854D73D1A}"/>
                    </a:ext>
                  </a:extLst>
                </p:cNvPr>
                <p:cNvSpPr/>
                <p:nvPr/>
              </p:nvSpPr>
              <p:spPr>
                <a:xfrm>
                  <a:off x="6600564" y="1914947"/>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9" name="Straight Connector 278">
                  <a:extLst>
                    <a:ext uri="{FF2B5EF4-FFF2-40B4-BE49-F238E27FC236}">
                      <a16:creationId xmlns:a16="http://schemas.microsoft.com/office/drawing/2014/main" id="{1DC8121E-EEF8-B3B6-F73E-F2350C482A9F}"/>
                    </a:ext>
                  </a:extLst>
                </p:cNvPr>
                <p:cNvCxnSpPr>
                  <a:stCxn id="278" idx="4"/>
                </p:cNvCxnSpPr>
                <p:nvPr/>
              </p:nvCxnSpPr>
              <p:spPr>
                <a:xfrm flipH="1">
                  <a:off x="6639485" y="2049258"/>
                  <a:ext cx="0"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0" name="Oval 279">
                  <a:extLst>
                    <a:ext uri="{FF2B5EF4-FFF2-40B4-BE49-F238E27FC236}">
                      <a16:creationId xmlns:a16="http://schemas.microsoft.com/office/drawing/2014/main" id="{B691AB0C-837A-A060-92D0-78C459BC381F}"/>
                    </a:ext>
                  </a:extLst>
                </p:cNvPr>
                <p:cNvSpPr/>
                <p:nvPr/>
              </p:nvSpPr>
              <p:spPr>
                <a:xfrm>
                  <a:off x="6792388" y="1914947"/>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1" name="Straight Connector 280">
                  <a:extLst>
                    <a:ext uri="{FF2B5EF4-FFF2-40B4-BE49-F238E27FC236}">
                      <a16:creationId xmlns:a16="http://schemas.microsoft.com/office/drawing/2014/main" id="{7FB2BD45-8BDE-DC96-7E6D-203D4B690FAD}"/>
                    </a:ext>
                  </a:extLst>
                </p:cNvPr>
                <p:cNvCxnSpPr>
                  <a:stCxn id="280" idx="4"/>
                </p:cNvCxnSpPr>
                <p:nvPr/>
              </p:nvCxnSpPr>
              <p:spPr>
                <a:xfrm flipH="1">
                  <a:off x="6828530" y="2049258"/>
                  <a:ext cx="277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2" name="Oval 281">
                  <a:extLst>
                    <a:ext uri="{FF2B5EF4-FFF2-40B4-BE49-F238E27FC236}">
                      <a16:creationId xmlns:a16="http://schemas.microsoft.com/office/drawing/2014/main" id="{70CC4181-6174-A39C-9575-1BCA0240B4ED}"/>
                    </a:ext>
                  </a:extLst>
                </p:cNvPr>
                <p:cNvSpPr/>
                <p:nvPr/>
              </p:nvSpPr>
              <p:spPr>
                <a:xfrm>
                  <a:off x="6970312" y="1911503"/>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3" name="Straight Connector 282">
                  <a:extLst>
                    <a:ext uri="{FF2B5EF4-FFF2-40B4-BE49-F238E27FC236}">
                      <a16:creationId xmlns:a16="http://schemas.microsoft.com/office/drawing/2014/main" id="{687F195E-473E-8F54-86C4-BD35F704DC4E}"/>
                    </a:ext>
                  </a:extLst>
                </p:cNvPr>
                <p:cNvCxnSpPr>
                  <a:stCxn id="282" idx="4"/>
                </p:cNvCxnSpPr>
                <p:nvPr/>
              </p:nvCxnSpPr>
              <p:spPr>
                <a:xfrm flipH="1">
                  <a:off x="7006454" y="2045814"/>
                  <a:ext cx="2779" cy="1429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4" name="Oval 283">
                  <a:extLst>
                    <a:ext uri="{FF2B5EF4-FFF2-40B4-BE49-F238E27FC236}">
                      <a16:creationId xmlns:a16="http://schemas.microsoft.com/office/drawing/2014/main" id="{3B22CCD5-5CF9-ED75-84D7-DBBC93372170}"/>
                    </a:ext>
                  </a:extLst>
                </p:cNvPr>
                <p:cNvSpPr/>
                <p:nvPr/>
              </p:nvSpPr>
              <p:spPr>
                <a:xfrm>
                  <a:off x="7167698" y="1911503"/>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5" name="Straight Connector 284">
                  <a:extLst>
                    <a:ext uri="{FF2B5EF4-FFF2-40B4-BE49-F238E27FC236}">
                      <a16:creationId xmlns:a16="http://schemas.microsoft.com/office/drawing/2014/main" id="{5D5EEDF1-3C91-412F-1640-0CEF698119DF}"/>
                    </a:ext>
                  </a:extLst>
                </p:cNvPr>
                <p:cNvCxnSpPr>
                  <a:stCxn id="284" idx="4"/>
                </p:cNvCxnSpPr>
                <p:nvPr/>
              </p:nvCxnSpPr>
              <p:spPr>
                <a:xfrm flipH="1">
                  <a:off x="7203838" y="2045814"/>
                  <a:ext cx="2781" cy="1411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6" name="Oval 285">
                  <a:extLst>
                    <a:ext uri="{FF2B5EF4-FFF2-40B4-BE49-F238E27FC236}">
                      <a16:creationId xmlns:a16="http://schemas.microsoft.com/office/drawing/2014/main" id="{2243F629-61DC-9E39-956B-5D1F440A402D}"/>
                    </a:ext>
                  </a:extLst>
                </p:cNvPr>
                <p:cNvSpPr/>
                <p:nvPr/>
              </p:nvSpPr>
              <p:spPr>
                <a:xfrm>
                  <a:off x="7362303" y="1909782"/>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7" name="Straight Connector 286">
                  <a:extLst>
                    <a:ext uri="{FF2B5EF4-FFF2-40B4-BE49-F238E27FC236}">
                      <a16:creationId xmlns:a16="http://schemas.microsoft.com/office/drawing/2014/main" id="{EBCB47C8-0A60-CBF2-3F37-BF7C7281DB8C}"/>
                    </a:ext>
                  </a:extLst>
                </p:cNvPr>
                <p:cNvCxnSpPr>
                  <a:stCxn id="286" idx="4"/>
                </p:cNvCxnSpPr>
                <p:nvPr/>
              </p:nvCxnSpPr>
              <p:spPr>
                <a:xfrm flipH="1">
                  <a:off x="7398443" y="2044092"/>
                  <a:ext cx="2781"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8" name="Oval 287">
                  <a:extLst>
                    <a:ext uri="{FF2B5EF4-FFF2-40B4-BE49-F238E27FC236}">
                      <a16:creationId xmlns:a16="http://schemas.microsoft.com/office/drawing/2014/main" id="{17A24327-21EB-CE4C-FF42-FAD30402EF62}"/>
                    </a:ext>
                  </a:extLst>
                </p:cNvPr>
                <p:cNvSpPr/>
                <p:nvPr/>
              </p:nvSpPr>
              <p:spPr>
                <a:xfrm>
                  <a:off x="7554127" y="1909782"/>
                  <a:ext cx="75063"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9" name="Straight Connector 288">
                  <a:extLst>
                    <a:ext uri="{FF2B5EF4-FFF2-40B4-BE49-F238E27FC236}">
                      <a16:creationId xmlns:a16="http://schemas.microsoft.com/office/drawing/2014/main" id="{8C307D0F-7135-15B0-3C31-690D32B11447}"/>
                    </a:ext>
                  </a:extLst>
                </p:cNvPr>
                <p:cNvCxnSpPr>
                  <a:stCxn id="288" idx="4"/>
                </p:cNvCxnSpPr>
                <p:nvPr/>
              </p:nvCxnSpPr>
              <p:spPr>
                <a:xfrm flipH="1">
                  <a:off x="7590268" y="2044092"/>
                  <a:ext cx="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0" name="Oval 289">
                  <a:extLst>
                    <a:ext uri="{FF2B5EF4-FFF2-40B4-BE49-F238E27FC236}">
                      <a16:creationId xmlns:a16="http://schemas.microsoft.com/office/drawing/2014/main" id="{9034AC51-AAB4-078C-6562-8F6E31319DBB}"/>
                    </a:ext>
                  </a:extLst>
                </p:cNvPr>
                <p:cNvSpPr/>
                <p:nvPr/>
              </p:nvSpPr>
              <p:spPr>
                <a:xfrm>
                  <a:off x="7743171" y="1909782"/>
                  <a:ext cx="75063"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1" name="Straight Connector 290">
                  <a:extLst>
                    <a:ext uri="{FF2B5EF4-FFF2-40B4-BE49-F238E27FC236}">
                      <a16:creationId xmlns:a16="http://schemas.microsoft.com/office/drawing/2014/main" id="{BFEEB386-0BC4-88E4-EACF-C93E97AB3AB2}"/>
                    </a:ext>
                  </a:extLst>
                </p:cNvPr>
                <p:cNvCxnSpPr>
                  <a:stCxn id="290" idx="4"/>
                </p:cNvCxnSpPr>
                <p:nvPr/>
              </p:nvCxnSpPr>
              <p:spPr>
                <a:xfrm flipH="1">
                  <a:off x="7779313" y="2044092"/>
                  <a:ext cx="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2" name="Oval 291">
                  <a:extLst>
                    <a:ext uri="{FF2B5EF4-FFF2-40B4-BE49-F238E27FC236}">
                      <a16:creationId xmlns:a16="http://schemas.microsoft.com/office/drawing/2014/main" id="{79F7747D-5134-F6DD-6217-93F467725E3E}"/>
                    </a:ext>
                  </a:extLst>
                </p:cNvPr>
                <p:cNvSpPr/>
                <p:nvPr/>
              </p:nvSpPr>
              <p:spPr>
                <a:xfrm>
                  <a:off x="7932216" y="1909782"/>
                  <a:ext cx="77842" cy="134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3" name="Straight Connector 292">
                  <a:extLst>
                    <a:ext uri="{FF2B5EF4-FFF2-40B4-BE49-F238E27FC236}">
                      <a16:creationId xmlns:a16="http://schemas.microsoft.com/office/drawing/2014/main" id="{079D2BEA-2F9B-9B00-3FA8-E8C143786B45}"/>
                    </a:ext>
                  </a:extLst>
                </p:cNvPr>
                <p:cNvCxnSpPr>
                  <a:stCxn id="292" idx="4"/>
                </p:cNvCxnSpPr>
                <p:nvPr/>
              </p:nvCxnSpPr>
              <p:spPr>
                <a:xfrm flipH="1">
                  <a:off x="7971137" y="2044092"/>
                  <a:ext cx="0" cy="1429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67" name="Oval 266">
                <a:extLst>
                  <a:ext uri="{FF2B5EF4-FFF2-40B4-BE49-F238E27FC236}">
                    <a16:creationId xmlns:a16="http://schemas.microsoft.com/office/drawing/2014/main" id="{8D51F219-E571-AECC-23ED-A5AF9EA759B3}"/>
                  </a:ext>
                </a:extLst>
              </p:cNvPr>
              <p:cNvSpPr/>
              <p:nvPr/>
            </p:nvSpPr>
            <p:spPr>
              <a:xfrm>
                <a:off x="8557992" y="3604221"/>
                <a:ext cx="139380" cy="12914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3793" name="Group 200">
              <a:extLst>
                <a:ext uri="{FF2B5EF4-FFF2-40B4-BE49-F238E27FC236}">
                  <a16:creationId xmlns:a16="http://schemas.microsoft.com/office/drawing/2014/main" id="{1FF07965-E92B-07B0-3FF4-FFBEDD917A94}"/>
                </a:ext>
              </a:extLst>
            </p:cNvPr>
            <p:cNvGrpSpPr>
              <a:grpSpLocks/>
            </p:cNvGrpSpPr>
            <p:nvPr/>
          </p:nvGrpSpPr>
          <p:grpSpPr bwMode="auto">
            <a:xfrm>
              <a:off x="1167140" y="4050691"/>
              <a:ext cx="1119978" cy="913060"/>
              <a:chOff x="-57316" y="2645103"/>
              <a:chExt cx="1199048" cy="990493"/>
            </a:xfrm>
          </p:grpSpPr>
          <p:sp>
            <p:nvSpPr>
              <p:cNvPr id="73798" name="Rectangle 204">
                <a:extLst>
                  <a:ext uri="{FF2B5EF4-FFF2-40B4-BE49-F238E27FC236}">
                    <a16:creationId xmlns:a16="http://schemas.microsoft.com/office/drawing/2014/main" id="{DF4DFEE4-F099-E583-B95D-BF7BC4BFA965}"/>
                  </a:ext>
                </a:extLst>
              </p:cNvPr>
              <p:cNvSpPr>
                <a:spLocks noChangeArrowheads="1"/>
              </p:cNvSpPr>
              <p:nvPr/>
            </p:nvSpPr>
            <p:spPr bwMode="auto">
              <a:xfrm>
                <a:off x="-57316" y="2723218"/>
                <a:ext cx="1156376" cy="8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SE" sz="1400"/>
                  <a:t>Cryogenic </a:t>
                </a:r>
              </a:p>
              <a:p>
                <a:pPr algn="r"/>
                <a:r>
                  <a:rPr lang="en-US" altLang="en-SE" sz="1400"/>
                  <a:t>Transfer </a:t>
                </a:r>
              </a:p>
              <a:p>
                <a:pPr algn="r"/>
                <a:r>
                  <a:rPr lang="en-US" altLang="en-SE" sz="1400"/>
                  <a:t>Line (75 m)</a:t>
                </a:r>
              </a:p>
            </p:txBody>
          </p:sp>
          <p:sp>
            <p:nvSpPr>
              <p:cNvPr id="206" name="Rectangle 205">
                <a:extLst>
                  <a:ext uri="{FF2B5EF4-FFF2-40B4-BE49-F238E27FC236}">
                    <a16:creationId xmlns:a16="http://schemas.microsoft.com/office/drawing/2014/main" id="{67BB7624-2D47-8F90-1EA3-6179EF91E5E8}"/>
                  </a:ext>
                </a:extLst>
              </p:cNvPr>
              <p:cNvSpPr/>
              <p:nvPr/>
            </p:nvSpPr>
            <p:spPr>
              <a:xfrm rot="5400000">
                <a:off x="608010" y="3101914"/>
                <a:ext cx="990111" cy="76489"/>
              </a:xfrm>
              <a:prstGeom prst="rect">
                <a:avLst/>
              </a:prstGeom>
              <a:pattFill prst="dkHorz">
                <a:fgClr>
                  <a:srgbClr val="FF0000"/>
                </a:fgClr>
                <a:bgClr>
                  <a:prstClr val="white"/>
                </a:bgClr>
              </a:patt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grpSp>
        <p:sp>
          <p:nvSpPr>
            <p:cNvPr id="203" name="Oval 202">
              <a:extLst>
                <a:ext uri="{FF2B5EF4-FFF2-40B4-BE49-F238E27FC236}">
                  <a16:creationId xmlns:a16="http://schemas.microsoft.com/office/drawing/2014/main" id="{F7A99850-A8DF-96AE-3F94-B4F174BF69FC}"/>
                </a:ext>
              </a:extLst>
            </p:cNvPr>
            <p:cNvSpPr/>
            <p:nvPr/>
          </p:nvSpPr>
          <p:spPr>
            <a:xfrm>
              <a:off x="6025692" y="4933240"/>
              <a:ext cx="73033" cy="1238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4" name="Straight Connector 203">
              <a:extLst>
                <a:ext uri="{FF2B5EF4-FFF2-40B4-BE49-F238E27FC236}">
                  <a16:creationId xmlns:a16="http://schemas.microsoft.com/office/drawing/2014/main" id="{C8B6BD95-749F-1627-87DA-58B4E8D1CB3C}"/>
                </a:ext>
              </a:extLst>
            </p:cNvPr>
            <p:cNvCxnSpPr>
              <a:stCxn id="203" idx="4"/>
            </p:cNvCxnSpPr>
            <p:nvPr/>
          </p:nvCxnSpPr>
          <p:spPr>
            <a:xfrm flipH="1">
              <a:off x="6060621" y="5057051"/>
              <a:ext cx="1587" cy="1301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4" name="Oval 293">
              <a:extLst>
                <a:ext uri="{FF2B5EF4-FFF2-40B4-BE49-F238E27FC236}">
                  <a16:creationId xmlns:a16="http://schemas.microsoft.com/office/drawing/2014/main" id="{478276F9-EC61-183C-9D88-5F571903EB1C}"/>
                </a:ext>
              </a:extLst>
            </p:cNvPr>
            <p:cNvSpPr/>
            <p:nvPr/>
          </p:nvSpPr>
          <p:spPr>
            <a:xfrm>
              <a:off x="2204165" y="4930065"/>
              <a:ext cx="88910" cy="12698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797" name="Rectangle 294">
              <a:extLst>
                <a:ext uri="{FF2B5EF4-FFF2-40B4-BE49-F238E27FC236}">
                  <a16:creationId xmlns:a16="http://schemas.microsoft.com/office/drawing/2014/main" id="{42D4DA59-639F-33B7-63C4-DDBB53F51893}"/>
                </a:ext>
              </a:extLst>
            </p:cNvPr>
            <p:cNvSpPr>
              <a:spLocks noChangeArrowheads="1"/>
            </p:cNvSpPr>
            <p:nvPr/>
          </p:nvSpPr>
          <p:spPr bwMode="auto">
            <a:xfrm>
              <a:off x="930852" y="4914787"/>
              <a:ext cx="12774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SE" sz="1400"/>
                <a:t>Splitting </a:t>
              </a:r>
            </a:p>
            <a:p>
              <a:pPr algn="r"/>
              <a:r>
                <a:rPr lang="en-US" altLang="en-SE" sz="1400"/>
                <a:t>box</a:t>
              </a:r>
            </a:p>
          </p:txBody>
        </p:sp>
      </p:grpSp>
      <p:sp>
        <p:nvSpPr>
          <p:cNvPr id="73730" name="Title 1">
            <a:extLst>
              <a:ext uri="{FF2B5EF4-FFF2-40B4-BE49-F238E27FC236}">
                <a16:creationId xmlns:a16="http://schemas.microsoft.com/office/drawing/2014/main" id="{CAA7E0CF-2E31-71EF-0E37-21A58BA4BEEA}"/>
              </a:ext>
            </a:extLst>
          </p:cNvPr>
          <p:cNvSpPr>
            <a:spLocks noGrp="1" noChangeArrowheads="1"/>
          </p:cNvSpPr>
          <p:nvPr>
            <p:ph type="title"/>
          </p:nvPr>
        </p:nvSpPr>
        <p:spPr>
          <a:xfrm>
            <a:off x="98425" y="66675"/>
            <a:ext cx="8948738" cy="1274763"/>
          </a:xfrm>
        </p:spPr>
        <p:txBody>
          <a:bodyPr/>
          <a:lstStyle/>
          <a:p>
            <a:r>
              <a:rPr lang="en-US" altLang="en-SE">
                <a:solidFill>
                  <a:schemeClr val="bg1"/>
                </a:solidFill>
                <a:latin typeface="Arial" panose="020B0604020202020204" pitchFamily="34" charset="0"/>
                <a:ea typeface="ＭＳ Ｐゴシック" panose="020B0600070205080204" pitchFamily="34" charset="-128"/>
              </a:rPr>
              <a:t>The ESS Linac </a:t>
            </a:r>
            <a:br>
              <a:rPr lang="en-US" altLang="en-SE">
                <a:solidFill>
                  <a:schemeClr val="bg1"/>
                </a:solidFill>
                <a:latin typeface="Arial" panose="020B0604020202020204" pitchFamily="34" charset="0"/>
                <a:ea typeface="ＭＳ Ｐゴシック" panose="020B0600070205080204" pitchFamily="34" charset="-128"/>
              </a:rPr>
            </a:br>
            <a:r>
              <a:rPr lang="en-US" altLang="en-SE">
                <a:solidFill>
                  <a:schemeClr val="bg1"/>
                </a:solidFill>
                <a:latin typeface="Arial" panose="020B0604020202020204" pitchFamily="34" charset="0"/>
                <a:ea typeface="ＭＳ Ｐゴシック" panose="020B0600070205080204" pitchFamily="34" charset="-128"/>
              </a:rPr>
              <a:t>Cryogenic System</a:t>
            </a:r>
          </a:p>
        </p:txBody>
      </p:sp>
      <p:grpSp>
        <p:nvGrpSpPr>
          <p:cNvPr id="73731" name="Group 25">
            <a:extLst>
              <a:ext uri="{FF2B5EF4-FFF2-40B4-BE49-F238E27FC236}">
                <a16:creationId xmlns:a16="http://schemas.microsoft.com/office/drawing/2014/main" id="{7B51B16F-080A-29F3-FD14-1DB79C909843}"/>
              </a:ext>
            </a:extLst>
          </p:cNvPr>
          <p:cNvGrpSpPr>
            <a:grpSpLocks/>
          </p:cNvGrpSpPr>
          <p:nvPr/>
        </p:nvGrpSpPr>
        <p:grpSpPr bwMode="auto">
          <a:xfrm>
            <a:off x="298450" y="1884363"/>
            <a:ext cx="7756525" cy="3125787"/>
            <a:chOff x="283129" y="1741058"/>
            <a:chExt cx="7755930" cy="3124726"/>
          </a:xfrm>
        </p:grpSpPr>
        <p:grpSp>
          <p:nvGrpSpPr>
            <p:cNvPr id="73740" name="Group 7">
              <a:extLst>
                <a:ext uri="{FF2B5EF4-FFF2-40B4-BE49-F238E27FC236}">
                  <a16:creationId xmlns:a16="http://schemas.microsoft.com/office/drawing/2014/main" id="{0206CB57-974D-D1E7-7671-8E15108B0E6F}"/>
                </a:ext>
              </a:extLst>
            </p:cNvPr>
            <p:cNvGrpSpPr>
              <a:grpSpLocks/>
            </p:cNvGrpSpPr>
            <p:nvPr/>
          </p:nvGrpSpPr>
          <p:grpSpPr bwMode="auto">
            <a:xfrm>
              <a:off x="283129" y="1741058"/>
              <a:ext cx="7755930" cy="2633503"/>
              <a:chOff x="404087" y="2196495"/>
              <a:chExt cx="7755930" cy="2633503"/>
            </a:xfrm>
          </p:grpSpPr>
          <p:sp>
            <p:nvSpPr>
              <p:cNvPr id="73742" name="Rectangle 149">
                <a:extLst>
                  <a:ext uri="{FF2B5EF4-FFF2-40B4-BE49-F238E27FC236}">
                    <a16:creationId xmlns:a16="http://schemas.microsoft.com/office/drawing/2014/main" id="{E047D752-1339-420A-B9C9-E6F1CD22CA6D}"/>
                  </a:ext>
                </a:extLst>
              </p:cNvPr>
              <p:cNvSpPr>
                <a:spLocks noChangeArrowheads="1"/>
              </p:cNvSpPr>
              <p:nvPr/>
            </p:nvSpPr>
            <p:spPr bwMode="auto">
              <a:xfrm>
                <a:off x="1475656" y="4149080"/>
                <a:ext cx="3517608" cy="68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SE" sz="1400"/>
                  <a:t>21 High Beta </a:t>
                </a:r>
                <a:br>
                  <a:rPr lang="en-US" altLang="en-SE" sz="1400"/>
                </a:br>
                <a:r>
                  <a:rPr lang="en-US" altLang="en-SE" sz="1400"/>
                  <a:t>Cryomodules </a:t>
                </a:r>
                <a:br>
                  <a:rPr lang="en-US" altLang="en-SE" sz="1400"/>
                </a:br>
                <a:r>
                  <a:rPr lang="en-US" altLang="en-SE" sz="1400"/>
                  <a:t>(174 m)</a:t>
                </a:r>
              </a:p>
            </p:txBody>
          </p:sp>
          <p:sp>
            <p:nvSpPr>
              <p:cNvPr id="73743" name="Rectangle 150">
                <a:extLst>
                  <a:ext uri="{FF2B5EF4-FFF2-40B4-BE49-F238E27FC236}">
                    <a16:creationId xmlns:a16="http://schemas.microsoft.com/office/drawing/2014/main" id="{BED8A747-E1B6-6A72-D861-5749611DE4B3}"/>
                  </a:ext>
                </a:extLst>
              </p:cNvPr>
              <p:cNvSpPr>
                <a:spLocks noChangeArrowheads="1"/>
              </p:cNvSpPr>
              <p:nvPr/>
            </p:nvSpPr>
            <p:spPr bwMode="auto">
              <a:xfrm>
                <a:off x="5343589" y="4149080"/>
                <a:ext cx="1219940" cy="68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SE" sz="1400"/>
                  <a:t>9 Medium Beta </a:t>
                </a:r>
              </a:p>
              <a:p>
                <a:pPr algn="ctr"/>
                <a:r>
                  <a:rPr lang="en-US" altLang="en-SE" sz="1400"/>
                  <a:t>Cryomodules</a:t>
                </a:r>
              </a:p>
              <a:p>
                <a:pPr algn="ctr"/>
                <a:r>
                  <a:rPr lang="en-US" altLang="en-SE" sz="1400"/>
                  <a:t>(75 m)</a:t>
                </a:r>
              </a:p>
            </p:txBody>
          </p:sp>
          <p:sp>
            <p:nvSpPr>
              <p:cNvPr id="152" name="Rectangle 151">
                <a:extLst>
                  <a:ext uri="{FF2B5EF4-FFF2-40B4-BE49-F238E27FC236}">
                    <a16:creationId xmlns:a16="http://schemas.microsoft.com/office/drawing/2014/main" id="{B2C29768-3869-5084-98E1-13A76A521512}"/>
                  </a:ext>
                </a:extLst>
              </p:cNvPr>
              <p:cNvSpPr/>
              <p:nvPr/>
            </p:nvSpPr>
            <p:spPr>
              <a:xfrm>
                <a:off x="1450170" y="3807260"/>
                <a:ext cx="150800" cy="28089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 name="Rectangle 152">
                <a:extLst>
                  <a:ext uri="{FF2B5EF4-FFF2-40B4-BE49-F238E27FC236}">
                    <a16:creationId xmlns:a16="http://schemas.microsoft.com/office/drawing/2014/main" id="{BE1CB50C-61CE-C230-22AB-90782625EBDE}"/>
                  </a:ext>
                </a:extLst>
              </p:cNvPr>
              <p:cNvSpPr/>
              <p:nvPr/>
            </p:nvSpPr>
            <p:spPr>
              <a:xfrm>
                <a:off x="1627956" y="3807260"/>
                <a:ext cx="152388" cy="28089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 name="Rectangle 153">
                <a:extLst>
                  <a:ext uri="{FF2B5EF4-FFF2-40B4-BE49-F238E27FC236}">
                    <a16:creationId xmlns:a16="http://schemas.microsoft.com/office/drawing/2014/main" id="{744DAAAF-3F54-C006-8EED-F49B75F761B3}"/>
                  </a:ext>
                </a:extLst>
              </p:cNvPr>
              <p:cNvSpPr/>
              <p:nvPr/>
            </p:nvSpPr>
            <p:spPr>
              <a:xfrm>
                <a:off x="1805742" y="3807260"/>
                <a:ext cx="152388" cy="28089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5" name="Rectangle 154">
                <a:extLst>
                  <a:ext uri="{FF2B5EF4-FFF2-40B4-BE49-F238E27FC236}">
                    <a16:creationId xmlns:a16="http://schemas.microsoft.com/office/drawing/2014/main" id="{9055BBEF-BECF-2DF6-92B0-A490A9E55FA7}"/>
                  </a:ext>
                </a:extLst>
              </p:cNvPr>
              <p:cNvSpPr/>
              <p:nvPr/>
            </p:nvSpPr>
            <p:spPr>
              <a:xfrm>
                <a:off x="1975591" y="3805674"/>
                <a:ext cx="152388" cy="282479"/>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 name="Rectangle 155">
                <a:extLst>
                  <a:ext uri="{FF2B5EF4-FFF2-40B4-BE49-F238E27FC236}">
                    <a16:creationId xmlns:a16="http://schemas.microsoft.com/office/drawing/2014/main" id="{134224AA-0C16-787C-E776-02028DA84381}"/>
                  </a:ext>
                </a:extLst>
              </p:cNvPr>
              <p:cNvSpPr/>
              <p:nvPr/>
            </p:nvSpPr>
            <p:spPr>
              <a:xfrm>
                <a:off x="2154966"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 name="Rectangle 156">
                <a:extLst>
                  <a:ext uri="{FF2B5EF4-FFF2-40B4-BE49-F238E27FC236}">
                    <a16:creationId xmlns:a16="http://schemas.microsoft.com/office/drawing/2014/main" id="{6399A093-9AB8-C278-F762-EFE92BE28532}"/>
                  </a:ext>
                </a:extLst>
              </p:cNvPr>
              <p:cNvSpPr/>
              <p:nvPr/>
            </p:nvSpPr>
            <p:spPr>
              <a:xfrm>
                <a:off x="2332752" y="3807260"/>
                <a:ext cx="152388" cy="28089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8" name="Rectangle 157">
                <a:extLst>
                  <a:ext uri="{FF2B5EF4-FFF2-40B4-BE49-F238E27FC236}">
                    <a16:creationId xmlns:a16="http://schemas.microsoft.com/office/drawing/2014/main" id="{98D7A8F7-850C-F2E3-06B6-7CF2808EB148}"/>
                  </a:ext>
                </a:extLst>
              </p:cNvPr>
              <p:cNvSpPr/>
              <p:nvPr/>
            </p:nvSpPr>
            <p:spPr>
              <a:xfrm>
                <a:off x="2512125" y="3805674"/>
                <a:ext cx="150801" cy="282479"/>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 name="Rectangle 158">
                <a:extLst>
                  <a:ext uri="{FF2B5EF4-FFF2-40B4-BE49-F238E27FC236}">
                    <a16:creationId xmlns:a16="http://schemas.microsoft.com/office/drawing/2014/main" id="{60EB0BC7-3D6C-B8A1-1B9C-C3F45BFBCF39}"/>
                  </a:ext>
                </a:extLst>
              </p:cNvPr>
              <p:cNvSpPr/>
              <p:nvPr/>
            </p:nvSpPr>
            <p:spPr>
              <a:xfrm>
                <a:off x="2689912"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 name="Rectangle 159">
                <a:extLst>
                  <a:ext uri="{FF2B5EF4-FFF2-40B4-BE49-F238E27FC236}">
                    <a16:creationId xmlns:a16="http://schemas.microsoft.com/office/drawing/2014/main" id="{A4594307-6EC8-8001-96CB-BB7B6B31AC1D}"/>
                  </a:ext>
                </a:extLst>
              </p:cNvPr>
              <p:cNvSpPr/>
              <p:nvPr/>
            </p:nvSpPr>
            <p:spPr>
              <a:xfrm>
                <a:off x="2867698"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 name="Rectangle 160">
                <a:extLst>
                  <a:ext uri="{FF2B5EF4-FFF2-40B4-BE49-F238E27FC236}">
                    <a16:creationId xmlns:a16="http://schemas.microsoft.com/office/drawing/2014/main" id="{4CB399D4-FCA5-9DEC-FD6A-69EAD9F7613D}"/>
                  </a:ext>
                </a:extLst>
              </p:cNvPr>
              <p:cNvSpPr/>
              <p:nvPr/>
            </p:nvSpPr>
            <p:spPr>
              <a:xfrm>
                <a:off x="3037548"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Rectangle 161">
                <a:extLst>
                  <a:ext uri="{FF2B5EF4-FFF2-40B4-BE49-F238E27FC236}">
                    <a16:creationId xmlns:a16="http://schemas.microsoft.com/office/drawing/2014/main" id="{293887E4-44AE-B456-774A-F57772549D66}"/>
                  </a:ext>
                </a:extLst>
              </p:cNvPr>
              <p:cNvSpPr/>
              <p:nvPr/>
            </p:nvSpPr>
            <p:spPr>
              <a:xfrm>
                <a:off x="3216921"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 name="Rectangle 162">
                <a:extLst>
                  <a:ext uri="{FF2B5EF4-FFF2-40B4-BE49-F238E27FC236}">
                    <a16:creationId xmlns:a16="http://schemas.microsoft.com/office/drawing/2014/main" id="{5BC509EC-D05D-3B03-D670-93161738B177}"/>
                  </a:ext>
                </a:extLst>
              </p:cNvPr>
              <p:cNvSpPr/>
              <p:nvPr/>
            </p:nvSpPr>
            <p:spPr>
              <a:xfrm>
                <a:off x="3394708"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 name="Rectangle 163">
                <a:extLst>
                  <a:ext uri="{FF2B5EF4-FFF2-40B4-BE49-F238E27FC236}">
                    <a16:creationId xmlns:a16="http://schemas.microsoft.com/office/drawing/2014/main" id="{53C913AC-CAD3-257E-C654-69AEC118DA92}"/>
                  </a:ext>
                </a:extLst>
              </p:cNvPr>
              <p:cNvSpPr/>
              <p:nvPr/>
            </p:nvSpPr>
            <p:spPr>
              <a:xfrm>
                <a:off x="3574082"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 name="Rectangle 164">
                <a:extLst>
                  <a:ext uri="{FF2B5EF4-FFF2-40B4-BE49-F238E27FC236}">
                    <a16:creationId xmlns:a16="http://schemas.microsoft.com/office/drawing/2014/main" id="{34EF8272-6B1E-93A9-2D12-AE89FC585DCF}"/>
                  </a:ext>
                </a:extLst>
              </p:cNvPr>
              <p:cNvSpPr/>
              <p:nvPr/>
            </p:nvSpPr>
            <p:spPr>
              <a:xfrm>
                <a:off x="3743931" y="3805674"/>
                <a:ext cx="150801"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6" name="Rectangle 165">
                <a:extLst>
                  <a:ext uri="{FF2B5EF4-FFF2-40B4-BE49-F238E27FC236}">
                    <a16:creationId xmlns:a16="http://schemas.microsoft.com/office/drawing/2014/main" id="{2F9FEC3E-AD3C-9499-893E-34F12E388587}"/>
                  </a:ext>
                </a:extLst>
              </p:cNvPr>
              <p:cNvSpPr/>
              <p:nvPr/>
            </p:nvSpPr>
            <p:spPr>
              <a:xfrm>
                <a:off x="3921717" y="3804086"/>
                <a:ext cx="152388" cy="282479"/>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 name="Rectangle 166">
                <a:extLst>
                  <a:ext uri="{FF2B5EF4-FFF2-40B4-BE49-F238E27FC236}">
                    <a16:creationId xmlns:a16="http://schemas.microsoft.com/office/drawing/2014/main" id="{C2E0154F-602A-7A59-CA48-3C3CFC530086}"/>
                  </a:ext>
                </a:extLst>
              </p:cNvPr>
              <p:cNvSpPr/>
              <p:nvPr/>
            </p:nvSpPr>
            <p:spPr>
              <a:xfrm>
                <a:off x="4101091" y="3805674"/>
                <a:ext cx="150800"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8" name="Rectangle 167">
                <a:extLst>
                  <a:ext uri="{FF2B5EF4-FFF2-40B4-BE49-F238E27FC236}">
                    <a16:creationId xmlns:a16="http://schemas.microsoft.com/office/drawing/2014/main" id="{EFC4C6D4-6564-DB52-96FC-051D932BDC3A}"/>
                  </a:ext>
                </a:extLst>
              </p:cNvPr>
              <p:cNvSpPr/>
              <p:nvPr/>
            </p:nvSpPr>
            <p:spPr>
              <a:xfrm>
                <a:off x="4278878" y="3805674"/>
                <a:ext cx="152388" cy="2808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9" name="Rectangle 168">
                <a:extLst>
                  <a:ext uri="{FF2B5EF4-FFF2-40B4-BE49-F238E27FC236}">
                    <a16:creationId xmlns:a16="http://schemas.microsoft.com/office/drawing/2014/main" id="{DF42EBEE-2448-CDA1-3D77-13CCA0307189}"/>
                  </a:ext>
                </a:extLst>
              </p:cNvPr>
              <p:cNvSpPr/>
              <p:nvPr/>
            </p:nvSpPr>
            <p:spPr>
              <a:xfrm>
                <a:off x="4456664" y="3804086"/>
                <a:ext cx="152388" cy="282479"/>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0" name="Rectangle 169">
                <a:extLst>
                  <a:ext uri="{FF2B5EF4-FFF2-40B4-BE49-F238E27FC236}">
                    <a16:creationId xmlns:a16="http://schemas.microsoft.com/office/drawing/2014/main" id="{F2F32F38-1386-B814-E185-38624E64CBBF}"/>
                  </a:ext>
                </a:extLst>
              </p:cNvPr>
              <p:cNvSpPr/>
              <p:nvPr/>
            </p:nvSpPr>
            <p:spPr>
              <a:xfrm>
                <a:off x="4636037" y="3804086"/>
                <a:ext cx="152388" cy="28089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1" name="Rectangle 170">
                <a:extLst>
                  <a:ext uri="{FF2B5EF4-FFF2-40B4-BE49-F238E27FC236}">
                    <a16:creationId xmlns:a16="http://schemas.microsoft.com/office/drawing/2014/main" id="{26B15B40-730A-943C-52E5-5F8C50D59A8D}"/>
                  </a:ext>
                </a:extLst>
              </p:cNvPr>
              <p:cNvSpPr/>
              <p:nvPr/>
            </p:nvSpPr>
            <p:spPr>
              <a:xfrm>
                <a:off x="4813824" y="3804086"/>
                <a:ext cx="152388" cy="28089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2" name="Rectangle 171">
                <a:extLst>
                  <a:ext uri="{FF2B5EF4-FFF2-40B4-BE49-F238E27FC236}">
                    <a16:creationId xmlns:a16="http://schemas.microsoft.com/office/drawing/2014/main" id="{25C30C9C-3D09-89F5-75A2-5730C6813C8D}"/>
                  </a:ext>
                </a:extLst>
              </p:cNvPr>
              <p:cNvSpPr/>
              <p:nvPr/>
            </p:nvSpPr>
            <p:spPr>
              <a:xfrm>
                <a:off x="4993198" y="3804086"/>
                <a:ext cx="152388" cy="28089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3" name="Rectangle 172">
                <a:extLst>
                  <a:ext uri="{FF2B5EF4-FFF2-40B4-BE49-F238E27FC236}">
                    <a16:creationId xmlns:a16="http://schemas.microsoft.com/office/drawing/2014/main" id="{CF7C5A31-B7EB-7902-D74D-AEDCCDEDAE32}"/>
                  </a:ext>
                </a:extLst>
              </p:cNvPr>
              <p:cNvSpPr/>
              <p:nvPr/>
            </p:nvSpPr>
            <p:spPr>
              <a:xfrm>
                <a:off x="5348771" y="3808848"/>
                <a:ext cx="152388" cy="280892"/>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 name="Rectangle 173">
                <a:extLst>
                  <a:ext uri="{FF2B5EF4-FFF2-40B4-BE49-F238E27FC236}">
                    <a16:creationId xmlns:a16="http://schemas.microsoft.com/office/drawing/2014/main" id="{08B987F4-7D62-C738-71FB-13C6A25C14DB}"/>
                  </a:ext>
                </a:extLst>
              </p:cNvPr>
              <p:cNvSpPr/>
              <p:nvPr/>
            </p:nvSpPr>
            <p:spPr>
              <a:xfrm>
                <a:off x="5528144" y="3807260"/>
                <a:ext cx="150801" cy="282479"/>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5" name="Rectangle 174">
                <a:extLst>
                  <a:ext uri="{FF2B5EF4-FFF2-40B4-BE49-F238E27FC236}">
                    <a16:creationId xmlns:a16="http://schemas.microsoft.com/office/drawing/2014/main" id="{41DF4619-266E-78BB-CD08-773125F8E875}"/>
                  </a:ext>
                </a:extLst>
              </p:cNvPr>
              <p:cNvSpPr/>
              <p:nvPr/>
            </p:nvSpPr>
            <p:spPr>
              <a:xfrm>
                <a:off x="5705930" y="3808848"/>
                <a:ext cx="150801" cy="280892"/>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6" name="Rectangle 175">
                <a:extLst>
                  <a:ext uri="{FF2B5EF4-FFF2-40B4-BE49-F238E27FC236}">
                    <a16:creationId xmlns:a16="http://schemas.microsoft.com/office/drawing/2014/main" id="{D8BDA955-45BB-923A-0C77-403A65FA1A8C}"/>
                  </a:ext>
                </a:extLst>
              </p:cNvPr>
              <p:cNvSpPr/>
              <p:nvPr/>
            </p:nvSpPr>
            <p:spPr>
              <a:xfrm>
                <a:off x="5883717" y="3808848"/>
                <a:ext cx="152388" cy="280892"/>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7" name="Rectangle 176">
                <a:extLst>
                  <a:ext uri="{FF2B5EF4-FFF2-40B4-BE49-F238E27FC236}">
                    <a16:creationId xmlns:a16="http://schemas.microsoft.com/office/drawing/2014/main" id="{8FE36749-0AFD-F8A7-A073-3FAFC5AEF21C}"/>
                  </a:ext>
                </a:extLst>
              </p:cNvPr>
              <p:cNvSpPr/>
              <p:nvPr/>
            </p:nvSpPr>
            <p:spPr>
              <a:xfrm>
                <a:off x="6061503" y="3807260"/>
                <a:ext cx="152388" cy="282479"/>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8" name="Rectangle 177">
                <a:extLst>
                  <a:ext uri="{FF2B5EF4-FFF2-40B4-BE49-F238E27FC236}">
                    <a16:creationId xmlns:a16="http://schemas.microsoft.com/office/drawing/2014/main" id="{ABF063B2-0488-71BB-7429-94B75A1C88E9}"/>
                  </a:ext>
                </a:extLst>
              </p:cNvPr>
              <p:cNvSpPr/>
              <p:nvPr/>
            </p:nvSpPr>
            <p:spPr>
              <a:xfrm>
                <a:off x="6240877" y="3807260"/>
                <a:ext cx="152388" cy="28089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9" name="Rectangle 178">
                <a:extLst>
                  <a:ext uri="{FF2B5EF4-FFF2-40B4-BE49-F238E27FC236}">
                    <a16:creationId xmlns:a16="http://schemas.microsoft.com/office/drawing/2014/main" id="{376EBA5C-EBD3-E60B-B29A-9C770EF235ED}"/>
                  </a:ext>
                </a:extLst>
              </p:cNvPr>
              <p:cNvSpPr/>
              <p:nvPr/>
            </p:nvSpPr>
            <p:spPr>
              <a:xfrm>
                <a:off x="6420250" y="3807260"/>
                <a:ext cx="150801" cy="28089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0" name="Rectangle 179">
                <a:extLst>
                  <a:ext uri="{FF2B5EF4-FFF2-40B4-BE49-F238E27FC236}">
                    <a16:creationId xmlns:a16="http://schemas.microsoft.com/office/drawing/2014/main" id="{32F51E2D-4B47-D885-4DDB-435B2ACF047C}"/>
                  </a:ext>
                </a:extLst>
              </p:cNvPr>
              <p:cNvSpPr/>
              <p:nvPr/>
            </p:nvSpPr>
            <p:spPr>
              <a:xfrm>
                <a:off x="6598037" y="3807260"/>
                <a:ext cx="152388" cy="28089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1" name="Rectangle 180">
                <a:extLst>
                  <a:ext uri="{FF2B5EF4-FFF2-40B4-BE49-F238E27FC236}">
                    <a16:creationId xmlns:a16="http://schemas.microsoft.com/office/drawing/2014/main" id="{D650B00C-F502-E628-E4D4-2CC4DC1D5F35}"/>
                  </a:ext>
                </a:extLst>
              </p:cNvPr>
              <p:cNvSpPr/>
              <p:nvPr/>
            </p:nvSpPr>
            <p:spPr>
              <a:xfrm>
                <a:off x="6875829" y="3810434"/>
                <a:ext cx="93655" cy="28089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2" name="Rectangle 181">
                <a:extLst>
                  <a:ext uri="{FF2B5EF4-FFF2-40B4-BE49-F238E27FC236}">
                    <a16:creationId xmlns:a16="http://schemas.microsoft.com/office/drawing/2014/main" id="{FE50942D-B74D-B507-F14E-B0D149595121}"/>
                  </a:ext>
                </a:extLst>
              </p:cNvPr>
              <p:cNvSpPr/>
              <p:nvPr/>
            </p:nvSpPr>
            <p:spPr>
              <a:xfrm>
                <a:off x="6985357" y="3810434"/>
                <a:ext cx="93656" cy="28089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AE94F279-4C20-9DCA-42D1-24BF6D85A928}"/>
                  </a:ext>
                </a:extLst>
              </p:cNvPr>
              <p:cNvSpPr/>
              <p:nvPr/>
            </p:nvSpPr>
            <p:spPr>
              <a:xfrm>
                <a:off x="7094887" y="3810434"/>
                <a:ext cx="93655" cy="28089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 name="Rectangle 183">
                <a:extLst>
                  <a:ext uri="{FF2B5EF4-FFF2-40B4-BE49-F238E27FC236}">
                    <a16:creationId xmlns:a16="http://schemas.microsoft.com/office/drawing/2014/main" id="{D094247D-1063-A243-1BC0-ACA2FE999CEA}"/>
                  </a:ext>
                </a:extLst>
              </p:cNvPr>
              <p:cNvSpPr/>
              <p:nvPr/>
            </p:nvSpPr>
            <p:spPr>
              <a:xfrm>
                <a:off x="7204415" y="3810434"/>
                <a:ext cx="92068" cy="28089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5" name="Rectangle 184">
                <a:extLst>
                  <a:ext uri="{FF2B5EF4-FFF2-40B4-BE49-F238E27FC236}">
                    <a16:creationId xmlns:a16="http://schemas.microsoft.com/office/drawing/2014/main" id="{03546D64-7277-3B50-F844-9FE42CBF5BC0}"/>
                  </a:ext>
                </a:extLst>
              </p:cNvPr>
              <p:cNvSpPr/>
              <p:nvPr/>
            </p:nvSpPr>
            <p:spPr>
              <a:xfrm>
                <a:off x="7307595" y="3810434"/>
                <a:ext cx="93655" cy="28089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6" name="Rectangle 185">
                <a:extLst>
                  <a:ext uri="{FF2B5EF4-FFF2-40B4-BE49-F238E27FC236}">
                    <a16:creationId xmlns:a16="http://schemas.microsoft.com/office/drawing/2014/main" id="{7B6079E6-14F0-B41D-FFE4-0820B9312FBA}"/>
                  </a:ext>
                </a:extLst>
              </p:cNvPr>
              <p:cNvSpPr/>
              <p:nvPr/>
            </p:nvSpPr>
            <p:spPr>
              <a:xfrm>
                <a:off x="7417124" y="3808848"/>
                <a:ext cx="93656" cy="282479"/>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7" name="Rectangle 186">
                <a:extLst>
                  <a:ext uri="{FF2B5EF4-FFF2-40B4-BE49-F238E27FC236}">
                    <a16:creationId xmlns:a16="http://schemas.microsoft.com/office/drawing/2014/main" id="{F5AC81FD-08A8-003A-F0FB-81144B130E7C}"/>
                  </a:ext>
                </a:extLst>
              </p:cNvPr>
              <p:cNvSpPr/>
              <p:nvPr/>
            </p:nvSpPr>
            <p:spPr>
              <a:xfrm>
                <a:off x="7526654" y="3810434"/>
                <a:ext cx="92068" cy="28089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8" name="Rectangle 187">
                <a:extLst>
                  <a:ext uri="{FF2B5EF4-FFF2-40B4-BE49-F238E27FC236}">
                    <a16:creationId xmlns:a16="http://schemas.microsoft.com/office/drawing/2014/main" id="{A6E1AC73-05E1-A23F-A600-BC9146EBF3A1}"/>
                  </a:ext>
                </a:extLst>
              </p:cNvPr>
              <p:cNvSpPr/>
              <p:nvPr/>
            </p:nvSpPr>
            <p:spPr>
              <a:xfrm>
                <a:off x="7636182" y="3810434"/>
                <a:ext cx="92068" cy="28089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a:extLst>
                  <a:ext uri="{FF2B5EF4-FFF2-40B4-BE49-F238E27FC236}">
                    <a16:creationId xmlns:a16="http://schemas.microsoft.com/office/drawing/2014/main" id="{223AF6E5-DE46-F8FC-3BD2-74D65D90620A}"/>
                  </a:ext>
                </a:extLst>
              </p:cNvPr>
              <p:cNvSpPr/>
              <p:nvPr/>
            </p:nvSpPr>
            <p:spPr>
              <a:xfrm>
                <a:off x="7744124" y="3808848"/>
                <a:ext cx="93656" cy="282479"/>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0" name="Rectangle 189">
                <a:extLst>
                  <a:ext uri="{FF2B5EF4-FFF2-40B4-BE49-F238E27FC236}">
                    <a16:creationId xmlns:a16="http://schemas.microsoft.com/office/drawing/2014/main" id="{F85F5F31-8286-5E24-45BF-62BB288B3D5D}"/>
                  </a:ext>
                </a:extLst>
              </p:cNvPr>
              <p:cNvSpPr/>
              <p:nvPr/>
            </p:nvSpPr>
            <p:spPr>
              <a:xfrm>
                <a:off x="7853654" y="3808848"/>
                <a:ext cx="93655" cy="280892"/>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1" name="Rectangle 190">
                <a:extLst>
                  <a:ext uri="{FF2B5EF4-FFF2-40B4-BE49-F238E27FC236}">
                    <a16:creationId xmlns:a16="http://schemas.microsoft.com/office/drawing/2014/main" id="{15CC7993-E946-15CE-8F80-D840CF566FFC}"/>
                  </a:ext>
                </a:extLst>
              </p:cNvPr>
              <p:cNvSpPr/>
              <p:nvPr/>
            </p:nvSpPr>
            <p:spPr>
              <a:xfrm>
                <a:off x="7958420" y="3808848"/>
                <a:ext cx="92068" cy="280892"/>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3" name="Rectangle 192">
                <a:extLst>
                  <a:ext uri="{FF2B5EF4-FFF2-40B4-BE49-F238E27FC236}">
                    <a16:creationId xmlns:a16="http://schemas.microsoft.com/office/drawing/2014/main" id="{DB66B45C-0B3C-4BCA-F64A-85B78C873D2B}"/>
                  </a:ext>
                </a:extLst>
              </p:cNvPr>
              <p:cNvSpPr/>
              <p:nvPr/>
            </p:nvSpPr>
            <p:spPr>
              <a:xfrm>
                <a:off x="8066362" y="3808848"/>
                <a:ext cx="93655" cy="280892"/>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 name="Rectangle 193">
                <a:extLst>
                  <a:ext uri="{FF2B5EF4-FFF2-40B4-BE49-F238E27FC236}">
                    <a16:creationId xmlns:a16="http://schemas.microsoft.com/office/drawing/2014/main" id="{95815ECC-A92F-1F22-9584-287B4F33F29A}"/>
                  </a:ext>
                </a:extLst>
              </p:cNvPr>
              <p:cNvSpPr/>
              <p:nvPr/>
            </p:nvSpPr>
            <p:spPr>
              <a:xfrm>
                <a:off x="6767887" y="3808848"/>
                <a:ext cx="92068" cy="280892"/>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786" name="Rectangle 194">
                <a:extLst>
                  <a:ext uri="{FF2B5EF4-FFF2-40B4-BE49-F238E27FC236}">
                    <a16:creationId xmlns:a16="http://schemas.microsoft.com/office/drawing/2014/main" id="{0F3AF22F-5276-79A2-63DB-B160C44FE2BD}"/>
                  </a:ext>
                </a:extLst>
              </p:cNvPr>
              <p:cNvSpPr>
                <a:spLocks noChangeArrowheads="1"/>
              </p:cNvSpPr>
              <p:nvPr/>
            </p:nvSpPr>
            <p:spPr bwMode="auto">
              <a:xfrm>
                <a:off x="6907658" y="4149080"/>
                <a:ext cx="1070865" cy="68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SE" sz="1400"/>
                  <a:t>13 Spoke </a:t>
                </a:r>
              </a:p>
              <a:p>
                <a:pPr algn="ctr"/>
                <a:r>
                  <a:rPr lang="en-US" altLang="en-SE" sz="1400"/>
                  <a:t>Cryomodules</a:t>
                </a:r>
              </a:p>
              <a:p>
                <a:pPr algn="ctr"/>
                <a:r>
                  <a:rPr lang="en-US" altLang="en-SE" sz="1400"/>
                  <a:t>(54 m)</a:t>
                </a:r>
              </a:p>
            </p:txBody>
          </p:sp>
          <p:sp>
            <p:nvSpPr>
              <p:cNvPr id="199" name="Rectangle 198">
                <a:extLst>
                  <a:ext uri="{FF2B5EF4-FFF2-40B4-BE49-F238E27FC236}">
                    <a16:creationId xmlns:a16="http://schemas.microsoft.com/office/drawing/2014/main" id="{0429A472-713C-DDA8-AA1B-7429BC7C83F0}"/>
                  </a:ext>
                </a:extLst>
              </p:cNvPr>
              <p:cNvSpPr/>
              <p:nvPr/>
            </p:nvSpPr>
            <p:spPr>
              <a:xfrm rot="5400000">
                <a:off x="1248623" y="2247219"/>
                <a:ext cx="385632" cy="44605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788" name="Rectangle 199">
                <a:extLst>
                  <a:ext uri="{FF2B5EF4-FFF2-40B4-BE49-F238E27FC236}">
                    <a16:creationId xmlns:a16="http://schemas.microsoft.com/office/drawing/2014/main" id="{DC99F608-832C-960C-9EF1-D21FF442CDB2}"/>
                  </a:ext>
                </a:extLst>
              </p:cNvPr>
              <p:cNvSpPr>
                <a:spLocks noChangeArrowheads="1"/>
              </p:cNvSpPr>
              <p:nvPr/>
            </p:nvSpPr>
            <p:spPr bwMode="auto">
              <a:xfrm>
                <a:off x="404087" y="2196495"/>
                <a:ext cx="835906" cy="48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SE" sz="1400"/>
                  <a:t>Linac</a:t>
                </a:r>
              </a:p>
              <a:p>
                <a:pPr algn="r"/>
                <a:r>
                  <a:rPr lang="en-US" altLang="en-SE" sz="1400"/>
                  <a:t>Cryoplant</a:t>
                </a:r>
              </a:p>
            </p:txBody>
          </p:sp>
          <p:sp>
            <p:nvSpPr>
              <p:cNvPr id="202" name="Rectangle 201">
                <a:extLst>
                  <a:ext uri="{FF2B5EF4-FFF2-40B4-BE49-F238E27FC236}">
                    <a16:creationId xmlns:a16="http://schemas.microsoft.com/office/drawing/2014/main" id="{CE1A029C-C7A9-BC30-FA43-E5D85A93FFA8}"/>
                  </a:ext>
                </a:extLst>
              </p:cNvPr>
              <p:cNvSpPr/>
              <p:nvPr/>
            </p:nvSpPr>
            <p:spPr>
              <a:xfrm>
                <a:off x="5172571" y="3807260"/>
                <a:ext cx="152388" cy="280893"/>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3741" name="Rectangle 305">
              <a:extLst>
                <a:ext uri="{FF2B5EF4-FFF2-40B4-BE49-F238E27FC236}">
                  <a16:creationId xmlns:a16="http://schemas.microsoft.com/office/drawing/2014/main" id="{720F90F0-9747-0162-3FAB-F397BDDAD203}"/>
                </a:ext>
              </a:extLst>
            </p:cNvPr>
            <p:cNvSpPr>
              <a:spLocks noChangeArrowheads="1"/>
            </p:cNvSpPr>
            <p:nvPr/>
          </p:nvSpPr>
          <p:spPr bwMode="auto">
            <a:xfrm>
              <a:off x="2567386" y="4558007"/>
              <a:ext cx="4515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SE" sz="1400"/>
                <a:t>Superconducting section of the Optimus Linac (303 m) </a:t>
              </a:r>
            </a:p>
          </p:txBody>
        </p:sp>
      </p:grpSp>
      <p:cxnSp>
        <p:nvCxnSpPr>
          <p:cNvPr id="30" name="Straight Connector 29">
            <a:extLst>
              <a:ext uri="{FF2B5EF4-FFF2-40B4-BE49-F238E27FC236}">
                <a16:creationId xmlns:a16="http://schemas.microsoft.com/office/drawing/2014/main" id="{62D8E233-4650-5327-F3E3-8533CD573DCA}"/>
              </a:ext>
            </a:extLst>
          </p:cNvPr>
          <p:cNvCxnSpPr/>
          <p:nvPr/>
        </p:nvCxnSpPr>
        <p:spPr>
          <a:xfrm flipH="1" flipV="1">
            <a:off x="1419225" y="3141663"/>
            <a:ext cx="6696075" cy="9525"/>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8BA2853E-0EDF-62DD-5218-124FF2C56FC9}"/>
              </a:ext>
            </a:extLst>
          </p:cNvPr>
          <p:cNvCxnSpPr/>
          <p:nvPr/>
        </p:nvCxnSpPr>
        <p:spPr>
          <a:xfrm>
            <a:off x="1419225" y="2349500"/>
            <a:ext cx="0" cy="79216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9" name="Straight Connector 318">
            <a:extLst>
              <a:ext uri="{FF2B5EF4-FFF2-40B4-BE49-F238E27FC236}">
                <a16:creationId xmlns:a16="http://schemas.microsoft.com/office/drawing/2014/main" id="{2F2AD86E-12ED-3603-4D28-15FB48EF6CE7}"/>
              </a:ext>
            </a:extLst>
          </p:cNvPr>
          <p:cNvCxnSpPr/>
          <p:nvPr/>
        </p:nvCxnSpPr>
        <p:spPr>
          <a:xfrm flipV="1">
            <a:off x="3074988" y="2708275"/>
            <a:ext cx="287337" cy="576263"/>
          </a:xfrm>
          <a:prstGeom prst="line">
            <a:avLst/>
          </a:prstGeom>
          <a:ln w="6350" cmpd="sng"/>
          <a:effectLst/>
        </p:spPr>
        <p:style>
          <a:lnRef idx="3">
            <a:schemeClr val="dk1"/>
          </a:lnRef>
          <a:fillRef idx="0">
            <a:schemeClr val="dk1"/>
          </a:fillRef>
          <a:effectRef idx="2">
            <a:schemeClr val="dk1"/>
          </a:effectRef>
          <a:fontRef idx="minor">
            <a:schemeClr val="tx1"/>
          </a:fontRef>
        </p:style>
      </p:cxnSp>
      <p:sp>
        <p:nvSpPr>
          <p:cNvPr id="73735" name="Rectangle 321">
            <a:extLst>
              <a:ext uri="{FF2B5EF4-FFF2-40B4-BE49-F238E27FC236}">
                <a16:creationId xmlns:a16="http://schemas.microsoft.com/office/drawing/2014/main" id="{7570F92B-F462-79E2-820C-ABC0F1EDD14F}"/>
              </a:ext>
            </a:extLst>
          </p:cNvPr>
          <p:cNvSpPr>
            <a:spLocks noChangeArrowheads="1"/>
          </p:cNvSpPr>
          <p:nvPr/>
        </p:nvSpPr>
        <p:spPr bwMode="auto">
          <a:xfrm>
            <a:off x="5364163" y="2852738"/>
            <a:ext cx="295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SE" sz="1400"/>
              <a:t>Auxiliary process lines </a:t>
            </a:r>
          </a:p>
        </p:txBody>
      </p:sp>
      <p:sp>
        <p:nvSpPr>
          <p:cNvPr id="73736" name="TextBox 329">
            <a:extLst>
              <a:ext uri="{FF2B5EF4-FFF2-40B4-BE49-F238E27FC236}">
                <a16:creationId xmlns:a16="http://schemas.microsoft.com/office/drawing/2014/main" id="{49D373B5-204D-BD5F-AF84-20514AE44E91}"/>
              </a:ext>
            </a:extLst>
          </p:cNvPr>
          <p:cNvSpPr txBox="1">
            <a:spLocks noChangeArrowheads="1"/>
          </p:cNvSpPr>
          <p:nvPr/>
        </p:nvSpPr>
        <p:spPr bwMode="auto">
          <a:xfrm>
            <a:off x="900113" y="1484313"/>
            <a:ext cx="734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SE" sz="2000" b="1">
                <a:solidFill>
                  <a:srgbClr val="3366FF"/>
                </a:solidFill>
              </a:rPr>
              <a:t>Cryogenic System of the Optimus Linac</a:t>
            </a:r>
          </a:p>
        </p:txBody>
      </p:sp>
      <p:sp>
        <p:nvSpPr>
          <p:cNvPr id="73737" name="Slide Number Placeholder 4">
            <a:extLst>
              <a:ext uri="{FF2B5EF4-FFF2-40B4-BE49-F238E27FC236}">
                <a16:creationId xmlns:a16="http://schemas.microsoft.com/office/drawing/2014/main" id="{C57066E4-C5FB-3A23-7949-5614882E7B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67F72D-9689-DB44-9355-6FFD2CEDEC0C}" type="slidenum">
              <a:rPr lang="sv-SE" altLang="en-SE">
                <a:solidFill>
                  <a:srgbClr val="898989"/>
                </a:solidFill>
                <a:latin typeface="Calibri" panose="020F0502020204030204" pitchFamily="34" charset="0"/>
              </a:rPr>
              <a:pPr/>
              <a:t>36</a:t>
            </a:fld>
            <a:endParaRPr lang="sv-SE" altLang="en-SE">
              <a:solidFill>
                <a:srgbClr val="898989"/>
              </a:solidFill>
              <a:latin typeface="Calibri" panose="020F0502020204030204" pitchFamily="34" charset="0"/>
            </a:endParaRPr>
          </a:p>
        </p:txBody>
      </p:sp>
      <p:sp>
        <p:nvSpPr>
          <p:cNvPr id="3" name="Date Placeholder 2">
            <a:extLst>
              <a:ext uri="{FF2B5EF4-FFF2-40B4-BE49-F238E27FC236}">
                <a16:creationId xmlns:a16="http://schemas.microsoft.com/office/drawing/2014/main" id="{C000B9FC-9E40-6742-9FDF-7B7B58F62238}"/>
              </a:ext>
            </a:extLst>
          </p:cNvPr>
          <p:cNvSpPr>
            <a:spLocks noGrp="1"/>
          </p:cNvSpPr>
          <p:nvPr>
            <p:ph type="dt" sz="quarter" idx="10"/>
          </p:nvPr>
        </p:nvSpPr>
        <p:spPr/>
        <p:txBody>
          <a:bodyPr/>
          <a:lstStyle/>
          <a:p>
            <a:pPr>
              <a:defRPr/>
            </a:pPr>
            <a:r>
              <a:rPr lang="sv-SE"/>
              <a:t>Winter 2025</a:t>
            </a:r>
          </a:p>
        </p:txBody>
      </p:sp>
      <p:sp>
        <p:nvSpPr>
          <p:cNvPr id="4" name="Footer Placeholder 3">
            <a:extLst>
              <a:ext uri="{FF2B5EF4-FFF2-40B4-BE49-F238E27FC236}">
                <a16:creationId xmlns:a16="http://schemas.microsoft.com/office/drawing/2014/main" id="{DF205944-7CE8-2F46-92F4-9DBB83F036CC}"/>
              </a:ext>
            </a:extLst>
          </p:cNvPr>
          <p:cNvSpPr>
            <a:spLocks noGrp="1"/>
          </p:cNvSpPr>
          <p:nvPr>
            <p:ph type="ftr" sz="quarter" idx="11"/>
          </p:nvPr>
        </p:nvSpPr>
        <p:spPr/>
        <p:txBody>
          <a:bodyPr/>
          <a:lstStyle/>
          <a:p>
            <a:pPr>
              <a:defRPr/>
            </a:pPr>
            <a:r>
              <a:rPr lang="sv-SE"/>
              <a:t>Lecture 8| Cryomodule Design</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23EBD839-E793-A73C-FB97-12B96013ABD4}"/>
              </a:ext>
            </a:extLst>
          </p:cNvPr>
          <p:cNvSpPr>
            <a:spLocks noGrp="1" noChangeArrowheads="1"/>
          </p:cNvSpPr>
          <p:nvPr>
            <p:ph type="title"/>
          </p:nvPr>
        </p:nvSpPr>
        <p:spPr>
          <a:xfrm>
            <a:off x="579438" y="0"/>
            <a:ext cx="6067425" cy="1441450"/>
          </a:xfrm>
        </p:spPr>
        <p:txBody>
          <a:bodyPr/>
          <a:lstStyle/>
          <a:p>
            <a:r>
              <a:rPr lang="en-US" altLang="en-SE"/>
              <a:t>Connection between Elliptical Cavity CM and Cryogenic Distribution Line</a:t>
            </a:r>
          </a:p>
        </p:txBody>
      </p:sp>
      <p:sp>
        <p:nvSpPr>
          <p:cNvPr id="6" name="Slide Number Placeholder 5">
            <a:extLst>
              <a:ext uri="{FF2B5EF4-FFF2-40B4-BE49-F238E27FC236}">
                <a16:creationId xmlns:a16="http://schemas.microsoft.com/office/drawing/2014/main" id="{2F7A324E-CA8A-C86A-27CB-81AD716FB54D}"/>
              </a:ext>
            </a:extLst>
          </p:cNvPr>
          <p:cNvSpPr>
            <a:spLocks noGrp="1"/>
          </p:cNvSpPr>
          <p:nvPr>
            <p:ph type="sldNum" sz="quarter" idx="12"/>
          </p:nvPr>
        </p:nvSpPr>
        <p:spPr/>
        <p:txBody>
          <a:bodyP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618DF45-177C-5146-95AF-E3A65B618823}" type="slidenum">
              <a:rPr lang="sv-SE" altLang="en-SE">
                <a:solidFill>
                  <a:srgbClr val="0094CA"/>
                </a:solidFill>
                <a:latin typeface="Calibri" panose="020F0502020204030204" pitchFamily="34" charset="0"/>
              </a:rPr>
              <a:pPr eaLnBrk="1" hangingPunct="1"/>
              <a:t>37</a:t>
            </a:fld>
            <a:endParaRPr lang="sv-SE" altLang="en-SE">
              <a:solidFill>
                <a:srgbClr val="0094CA"/>
              </a:solidFill>
              <a:latin typeface="Calibri" panose="020F0502020204030204" pitchFamily="34" charset="0"/>
            </a:endParaRPr>
          </a:p>
        </p:txBody>
      </p:sp>
      <p:pic>
        <p:nvPicPr>
          <p:cNvPr id="74755" name="Picture 7">
            <a:extLst>
              <a:ext uri="{FF2B5EF4-FFF2-40B4-BE49-F238E27FC236}">
                <a16:creationId xmlns:a16="http://schemas.microsoft.com/office/drawing/2014/main" id="{00EC4876-0FB8-F4D2-0C4E-2E6C1B227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441450"/>
            <a:ext cx="7127875"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87DD1FD-EF28-ED66-EA60-8B63C2D93A17}"/>
              </a:ext>
            </a:extLst>
          </p:cNvPr>
          <p:cNvSpPr txBox="1"/>
          <p:nvPr/>
        </p:nvSpPr>
        <p:spPr>
          <a:xfrm>
            <a:off x="7462838" y="2095500"/>
            <a:ext cx="1452562" cy="3694113"/>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ea typeface="+mn-ea"/>
              </a:rPr>
              <a:t>1) He II produced at each CM</a:t>
            </a:r>
          </a:p>
          <a:p>
            <a:pPr defTabSz="457200" eaLnBrk="1" fontAlgn="auto" hangingPunct="1">
              <a:spcBef>
                <a:spcPts val="0"/>
              </a:spcBef>
              <a:spcAft>
                <a:spcPts val="0"/>
              </a:spcAft>
              <a:defRPr/>
            </a:pPr>
            <a:r>
              <a:rPr lang="en-US" dirty="0">
                <a:solidFill>
                  <a:prstClr val="black"/>
                </a:solidFill>
                <a:latin typeface="Calibri"/>
                <a:ea typeface="+mn-ea"/>
              </a:rPr>
              <a:t>2) Design allows independent  warmup and cooldown of each CM</a:t>
            </a:r>
          </a:p>
          <a:p>
            <a:pPr defTabSz="457200" eaLnBrk="1" fontAlgn="auto" hangingPunct="1">
              <a:spcBef>
                <a:spcPts val="0"/>
              </a:spcBef>
              <a:spcAft>
                <a:spcPts val="0"/>
              </a:spcAft>
              <a:defRPr/>
            </a:pPr>
            <a:r>
              <a:rPr lang="en-US" dirty="0">
                <a:solidFill>
                  <a:prstClr val="black"/>
                </a:solidFill>
                <a:latin typeface="Calibri"/>
                <a:ea typeface="+mn-ea"/>
              </a:rPr>
              <a:t>3) Access ports allow some in situ repair</a:t>
            </a:r>
          </a:p>
        </p:txBody>
      </p:sp>
      <p:sp>
        <p:nvSpPr>
          <p:cNvPr id="2" name="Date Placeholder 1">
            <a:extLst>
              <a:ext uri="{FF2B5EF4-FFF2-40B4-BE49-F238E27FC236}">
                <a16:creationId xmlns:a16="http://schemas.microsoft.com/office/drawing/2014/main" id="{921CF196-4F43-BAB9-C399-FD55B3EEB6D4}"/>
              </a:ext>
            </a:extLst>
          </p:cNvPr>
          <p:cNvSpPr>
            <a:spLocks noGrp="1"/>
          </p:cNvSpPr>
          <p:nvPr>
            <p:ph type="dt" sz="half" idx="10"/>
          </p:nvPr>
        </p:nvSpPr>
        <p:spPr/>
        <p:txBody>
          <a:bodyPr/>
          <a:lstStyle/>
          <a:p>
            <a:pPr>
              <a:defRPr/>
            </a:pPr>
            <a:r>
              <a:rPr lang="sv-SE"/>
              <a:t>Winter 2025</a:t>
            </a:r>
          </a:p>
        </p:txBody>
      </p:sp>
      <p:sp>
        <p:nvSpPr>
          <p:cNvPr id="4" name="Footer Placeholder 3">
            <a:extLst>
              <a:ext uri="{FF2B5EF4-FFF2-40B4-BE49-F238E27FC236}">
                <a16:creationId xmlns:a16="http://schemas.microsoft.com/office/drawing/2014/main" id="{4E70D417-5124-A0D4-D06C-1654C027C463}"/>
              </a:ext>
            </a:extLst>
          </p:cNvPr>
          <p:cNvSpPr>
            <a:spLocks noGrp="1"/>
          </p:cNvSpPr>
          <p:nvPr>
            <p:ph type="ftr" sz="quarter" idx="11"/>
          </p:nvPr>
        </p:nvSpPr>
        <p:spPr/>
        <p:txBody>
          <a:bodyPr/>
          <a:lstStyle/>
          <a:p>
            <a:pPr>
              <a:defRPr/>
            </a:pPr>
            <a:r>
              <a:rPr lang="sv-SE"/>
              <a:t>Lecture 8| Cryomodule Design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6C48EC03-50B3-1C04-AE2F-314D4DA23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2060575"/>
            <a:ext cx="88931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AFC712F5-49DF-E497-71CB-AA18FCB92C2E}"/>
              </a:ext>
            </a:extLst>
          </p:cNvPr>
          <p:cNvSpPr txBox="1"/>
          <p:nvPr/>
        </p:nvSpPr>
        <p:spPr>
          <a:xfrm>
            <a:off x="107950" y="1557338"/>
            <a:ext cx="6551613" cy="635000"/>
          </a:xfrm>
          <a:prstGeom prst="rect">
            <a:avLst/>
          </a:prstGeom>
          <a:solidFill>
            <a:schemeClr val="bg1">
              <a:lumMod val="75000"/>
            </a:schemeClr>
          </a:solidFill>
          <a:ln>
            <a:solidFill>
              <a:schemeClr val="bg1"/>
            </a:solidFill>
          </a:ln>
          <a:effectLst>
            <a:outerShdw blurRad="53975" dist="50800" dir="2700000" algn="tl" rotWithShape="0">
              <a:srgbClr val="000000">
                <a:alpha val="43000"/>
              </a:srgbClr>
            </a:outerShdw>
          </a:effectLst>
        </p:spPr>
        <p:txBody>
          <a:bodyPr>
            <a:spAutoFit/>
          </a:bodyPr>
          <a:lstStyle/>
          <a:p>
            <a:pPr marL="285750" indent="-285750" defTabSz="457200" eaLnBrk="1" fontAlgn="auto" hangingPunct="1">
              <a:spcBef>
                <a:spcPts val="200"/>
              </a:spcBef>
              <a:spcAft>
                <a:spcPts val="200"/>
              </a:spcAft>
              <a:buFont typeface="Wingdings" charset="2"/>
              <a:buChar char="§"/>
              <a:defRPr/>
            </a:pPr>
            <a:r>
              <a:rPr lang="en-US" sz="1600" dirty="0">
                <a:solidFill>
                  <a:prstClr val="black"/>
                </a:solidFill>
                <a:latin typeface="Calibri"/>
                <a:ea typeface="+mn-ea"/>
              </a:rPr>
              <a:t>Similar to CEBAF/SNS cryomodule concept with 4 cavities per cryomodule</a:t>
            </a:r>
          </a:p>
          <a:p>
            <a:pPr marL="285750" indent="-285750" defTabSz="457200" eaLnBrk="1" fontAlgn="auto" hangingPunct="1">
              <a:spcBef>
                <a:spcPts val="200"/>
              </a:spcBef>
              <a:spcAft>
                <a:spcPts val="200"/>
              </a:spcAft>
              <a:buFont typeface="Wingdings" charset="2"/>
              <a:buChar char="§"/>
              <a:defRPr/>
            </a:pPr>
            <a:r>
              <a:rPr lang="en-US" sz="1600" dirty="0">
                <a:solidFill>
                  <a:prstClr val="black"/>
                </a:solidFill>
                <a:latin typeface="Calibri"/>
                <a:ea typeface="+mn-ea"/>
              </a:rPr>
              <a:t>Common design for medium (6 cells) and high beta (5 cells) cavities</a:t>
            </a:r>
          </a:p>
        </p:txBody>
      </p:sp>
      <p:sp>
        <p:nvSpPr>
          <p:cNvPr id="10" name="TextBox 19">
            <a:extLst>
              <a:ext uri="{FF2B5EF4-FFF2-40B4-BE49-F238E27FC236}">
                <a16:creationId xmlns:a16="http://schemas.microsoft.com/office/drawing/2014/main" id="{B793160E-7247-C817-2155-97ED2C9A918E}"/>
              </a:ext>
            </a:extLst>
          </p:cNvPr>
          <p:cNvSpPr txBox="1"/>
          <p:nvPr/>
        </p:nvSpPr>
        <p:spPr>
          <a:xfrm>
            <a:off x="7956550" y="4795838"/>
            <a:ext cx="1419225" cy="307975"/>
          </a:xfrm>
          <a:prstGeom prst="rect">
            <a:avLst/>
          </a:prstGeom>
          <a:noFill/>
        </p:spPr>
        <p:txBody>
          <a:bodyPr>
            <a:spAutoFit/>
          </a:bodyPr>
          <a:lstStyle/>
          <a:p>
            <a:pPr defTabSz="457200" eaLnBrk="1" fontAlgn="auto" hangingPunct="1">
              <a:spcBef>
                <a:spcPts val="0"/>
              </a:spcBef>
              <a:spcAft>
                <a:spcPts val="0"/>
              </a:spcAft>
              <a:defRPr/>
            </a:pPr>
            <a:r>
              <a:rPr lang="fr-FR" sz="1400" dirty="0">
                <a:solidFill>
                  <a:srgbClr val="FF0000"/>
                </a:solidFill>
                <a:latin typeface="Calibri"/>
                <a:ea typeface="+mn-ea"/>
              </a:rPr>
              <a:t>Proton </a:t>
            </a:r>
            <a:r>
              <a:rPr lang="fr-FR" sz="1400" dirty="0" err="1">
                <a:solidFill>
                  <a:srgbClr val="FF0000"/>
                </a:solidFill>
                <a:latin typeface="Calibri"/>
                <a:ea typeface="+mn-ea"/>
              </a:rPr>
              <a:t>Beam</a:t>
            </a:r>
            <a:endParaRPr lang="en-US" sz="1400" dirty="0">
              <a:solidFill>
                <a:srgbClr val="FF0000"/>
              </a:solidFill>
              <a:latin typeface="Calibri"/>
              <a:ea typeface="+mn-ea"/>
            </a:endParaRPr>
          </a:p>
        </p:txBody>
      </p:sp>
      <p:cxnSp>
        <p:nvCxnSpPr>
          <p:cNvPr id="75780" name="Connecteur droit avec flèche 10">
            <a:extLst>
              <a:ext uri="{FF2B5EF4-FFF2-40B4-BE49-F238E27FC236}">
                <a16:creationId xmlns:a16="http://schemas.microsoft.com/office/drawing/2014/main" id="{313CAC8B-D137-85E6-22A7-5574235140B1}"/>
              </a:ext>
            </a:extLst>
          </p:cNvPr>
          <p:cNvCxnSpPr>
            <a:cxnSpLocks noChangeShapeType="1"/>
          </p:cNvCxnSpPr>
          <p:nvPr/>
        </p:nvCxnSpPr>
        <p:spPr bwMode="auto">
          <a:xfrm flipH="1">
            <a:off x="8118475" y="4579938"/>
            <a:ext cx="846138" cy="144462"/>
          </a:xfrm>
          <a:prstGeom prst="straightConnector1">
            <a:avLst/>
          </a:prstGeom>
          <a:noFill/>
          <a:ln w="25400" algn="ctr">
            <a:solidFill>
              <a:srgbClr val="FF0000"/>
            </a:solidFill>
            <a:round/>
            <a:headEnd/>
            <a:tailEnd type="arrow" w="med" len="med"/>
          </a:ln>
        </p:spPr>
      </p:cxnSp>
      <p:sp>
        <p:nvSpPr>
          <p:cNvPr id="13" name="TextBox 19">
            <a:extLst>
              <a:ext uri="{FF2B5EF4-FFF2-40B4-BE49-F238E27FC236}">
                <a16:creationId xmlns:a16="http://schemas.microsoft.com/office/drawing/2014/main" id="{14698241-7370-96C1-1FFD-87076D470AD7}"/>
              </a:ext>
            </a:extLst>
          </p:cNvPr>
          <p:cNvSpPr txBox="1"/>
          <p:nvPr/>
        </p:nvSpPr>
        <p:spPr>
          <a:xfrm>
            <a:off x="6350" y="2420938"/>
            <a:ext cx="1727200" cy="306387"/>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Jumper</a:t>
            </a:r>
            <a:r>
              <a:rPr lang="fr-FR" sz="1400" dirty="0">
                <a:solidFill>
                  <a:prstClr val="black"/>
                </a:solidFill>
                <a:latin typeface="Calibri"/>
                <a:ea typeface="+mn-ea"/>
              </a:rPr>
              <a:t> </a:t>
            </a:r>
            <a:r>
              <a:rPr lang="fr-FR" sz="1400" dirty="0" err="1">
                <a:solidFill>
                  <a:prstClr val="black"/>
                </a:solidFill>
                <a:latin typeface="Calibri"/>
                <a:ea typeface="+mn-ea"/>
              </a:rPr>
              <a:t>connection</a:t>
            </a:r>
            <a:endParaRPr lang="en-US" sz="1400" dirty="0">
              <a:solidFill>
                <a:prstClr val="black"/>
              </a:solidFill>
              <a:latin typeface="Calibri"/>
              <a:ea typeface="+mn-ea"/>
            </a:endParaRPr>
          </a:p>
        </p:txBody>
      </p:sp>
      <p:cxnSp>
        <p:nvCxnSpPr>
          <p:cNvPr id="75782" name="Connecteur droit avec flèche 13">
            <a:extLst>
              <a:ext uri="{FF2B5EF4-FFF2-40B4-BE49-F238E27FC236}">
                <a16:creationId xmlns:a16="http://schemas.microsoft.com/office/drawing/2014/main" id="{CD50AA31-6C65-5DBA-7C76-956ADFFE0A61}"/>
              </a:ext>
            </a:extLst>
          </p:cNvPr>
          <p:cNvCxnSpPr>
            <a:cxnSpLocks noChangeShapeType="1"/>
          </p:cNvCxnSpPr>
          <p:nvPr/>
        </p:nvCxnSpPr>
        <p:spPr bwMode="auto">
          <a:xfrm>
            <a:off x="468313" y="2708275"/>
            <a:ext cx="71437" cy="215900"/>
          </a:xfrm>
          <a:prstGeom prst="straightConnector1">
            <a:avLst/>
          </a:prstGeom>
          <a:noFill/>
          <a:ln w="25400" algn="ctr">
            <a:solidFill>
              <a:srgbClr val="000000"/>
            </a:solidFill>
            <a:round/>
            <a:headEnd/>
            <a:tailEnd type="arrow" w="med" len="med"/>
          </a:ln>
        </p:spPr>
      </p:cxnSp>
      <p:sp>
        <p:nvSpPr>
          <p:cNvPr id="17" name="TextBox 19">
            <a:extLst>
              <a:ext uri="{FF2B5EF4-FFF2-40B4-BE49-F238E27FC236}">
                <a16:creationId xmlns:a16="http://schemas.microsoft.com/office/drawing/2014/main" id="{F1343C5A-7B63-AF8F-6E3E-3EC6D8B8575C}"/>
              </a:ext>
            </a:extLst>
          </p:cNvPr>
          <p:cNvSpPr txBox="1"/>
          <p:nvPr/>
        </p:nvSpPr>
        <p:spPr>
          <a:xfrm>
            <a:off x="1403350" y="5732463"/>
            <a:ext cx="1419225" cy="523875"/>
          </a:xfrm>
          <a:prstGeom prst="rect">
            <a:avLst/>
          </a:prstGeom>
          <a:noFill/>
        </p:spPr>
        <p:txBody>
          <a:bodyPr>
            <a:spAutoFit/>
          </a:bodyPr>
          <a:lstStyle/>
          <a:p>
            <a:pPr defTabSz="457200" eaLnBrk="1" fontAlgn="auto" hangingPunct="1">
              <a:spcBef>
                <a:spcPts val="0"/>
              </a:spcBef>
              <a:spcAft>
                <a:spcPts val="0"/>
              </a:spcAft>
              <a:defRPr/>
            </a:pPr>
            <a:r>
              <a:rPr lang="fr-FR" sz="1400" dirty="0">
                <a:solidFill>
                  <a:prstClr val="black"/>
                </a:solidFill>
                <a:latin typeface="Calibri"/>
                <a:ea typeface="+mn-ea"/>
              </a:rPr>
              <a:t>Cold to warm transition</a:t>
            </a:r>
            <a:endParaRPr lang="en-US" sz="1400" dirty="0">
              <a:solidFill>
                <a:prstClr val="black"/>
              </a:solidFill>
              <a:latin typeface="Calibri"/>
              <a:ea typeface="+mn-ea"/>
            </a:endParaRPr>
          </a:p>
        </p:txBody>
      </p:sp>
      <p:cxnSp>
        <p:nvCxnSpPr>
          <p:cNvPr id="75784" name="Connecteur droit avec flèche 17">
            <a:extLst>
              <a:ext uri="{FF2B5EF4-FFF2-40B4-BE49-F238E27FC236}">
                <a16:creationId xmlns:a16="http://schemas.microsoft.com/office/drawing/2014/main" id="{A347662E-8926-E61E-7A94-81E2E6862181}"/>
              </a:ext>
            </a:extLst>
          </p:cNvPr>
          <p:cNvCxnSpPr>
            <a:cxnSpLocks noChangeShapeType="1"/>
          </p:cNvCxnSpPr>
          <p:nvPr/>
        </p:nvCxnSpPr>
        <p:spPr bwMode="auto">
          <a:xfrm flipH="1" flipV="1">
            <a:off x="7308850" y="3932238"/>
            <a:ext cx="215900" cy="1368425"/>
          </a:xfrm>
          <a:prstGeom prst="straightConnector1">
            <a:avLst/>
          </a:prstGeom>
          <a:noFill/>
          <a:ln w="25400" algn="ctr">
            <a:solidFill>
              <a:srgbClr val="000000"/>
            </a:solidFill>
            <a:round/>
            <a:headEnd/>
            <a:tailEnd type="arrow" w="med" len="med"/>
          </a:ln>
        </p:spPr>
      </p:cxnSp>
      <p:sp>
        <p:nvSpPr>
          <p:cNvPr id="21" name="TextBox 19">
            <a:extLst>
              <a:ext uri="{FF2B5EF4-FFF2-40B4-BE49-F238E27FC236}">
                <a16:creationId xmlns:a16="http://schemas.microsoft.com/office/drawing/2014/main" id="{748F92BE-6D8D-38B9-6560-BF09F5B035D6}"/>
              </a:ext>
            </a:extLst>
          </p:cNvPr>
          <p:cNvSpPr txBox="1"/>
          <p:nvPr/>
        </p:nvSpPr>
        <p:spPr>
          <a:xfrm>
            <a:off x="4211638" y="2565400"/>
            <a:ext cx="1419225" cy="522288"/>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Magnetic</a:t>
            </a:r>
            <a:r>
              <a:rPr lang="fr-FR" sz="1400" dirty="0">
                <a:solidFill>
                  <a:prstClr val="black"/>
                </a:solidFill>
                <a:latin typeface="Calibri"/>
                <a:ea typeface="+mn-ea"/>
              </a:rPr>
              <a:t> </a:t>
            </a:r>
            <a:r>
              <a:rPr lang="fr-FR" sz="1400" dirty="0" err="1">
                <a:solidFill>
                  <a:prstClr val="black"/>
                </a:solidFill>
                <a:latin typeface="Calibri"/>
                <a:ea typeface="+mn-ea"/>
              </a:rPr>
              <a:t>shielding</a:t>
            </a:r>
            <a:endParaRPr lang="en-US" sz="1400" dirty="0">
              <a:solidFill>
                <a:prstClr val="black"/>
              </a:solidFill>
              <a:latin typeface="Calibri"/>
              <a:ea typeface="+mn-ea"/>
            </a:endParaRPr>
          </a:p>
        </p:txBody>
      </p:sp>
      <p:cxnSp>
        <p:nvCxnSpPr>
          <p:cNvPr id="75786" name="Connecteur droit avec flèche 21">
            <a:extLst>
              <a:ext uri="{FF2B5EF4-FFF2-40B4-BE49-F238E27FC236}">
                <a16:creationId xmlns:a16="http://schemas.microsoft.com/office/drawing/2014/main" id="{E78DF55B-0585-C5A0-31D7-17EC0EBC8B4A}"/>
              </a:ext>
            </a:extLst>
          </p:cNvPr>
          <p:cNvCxnSpPr>
            <a:cxnSpLocks noChangeShapeType="1"/>
          </p:cNvCxnSpPr>
          <p:nvPr/>
        </p:nvCxnSpPr>
        <p:spPr bwMode="auto">
          <a:xfrm>
            <a:off x="4787900" y="3068638"/>
            <a:ext cx="360363" cy="719137"/>
          </a:xfrm>
          <a:prstGeom prst="straightConnector1">
            <a:avLst/>
          </a:prstGeom>
          <a:noFill/>
          <a:ln w="25400" algn="ctr">
            <a:solidFill>
              <a:srgbClr val="000000"/>
            </a:solidFill>
            <a:round/>
            <a:headEnd/>
            <a:tailEnd type="arrow" w="med" len="med"/>
          </a:ln>
        </p:spPr>
      </p:cxnSp>
      <p:sp>
        <p:nvSpPr>
          <p:cNvPr id="24" name="TextBox 19">
            <a:extLst>
              <a:ext uri="{FF2B5EF4-FFF2-40B4-BE49-F238E27FC236}">
                <a16:creationId xmlns:a16="http://schemas.microsoft.com/office/drawing/2014/main" id="{0A26837B-3981-E7B8-FDB9-7DD3805D27D7}"/>
              </a:ext>
            </a:extLst>
          </p:cNvPr>
          <p:cNvSpPr txBox="1"/>
          <p:nvPr/>
        </p:nvSpPr>
        <p:spPr>
          <a:xfrm>
            <a:off x="5364163" y="5588000"/>
            <a:ext cx="1419225" cy="307975"/>
          </a:xfrm>
          <a:prstGeom prst="rect">
            <a:avLst/>
          </a:prstGeom>
          <a:noFill/>
        </p:spPr>
        <p:txBody>
          <a:bodyPr>
            <a:spAutoFit/>
          </a:bodyPr>
          <a:lstStyle/>
          <a:p>
            <a:pPr defTabSz="457200" eaLnBrk="1" fontAlgn="auto" hangingPunct="1">
              <a:spcBef>
                <a:spcPts val="0"/>
              </a:spcBef>
              <a:spcAft>
                <a:spcPts val="0"/>
              </a:spcAft>
              <a:defRPr/>
            </a:pPr>
            <a:r>
              <a:rPr lang="fr-FR" sz="1400" dirty="0">
                <a:solidFill>
                  <a:prstClr val="black"/>
                </a:solidFill>
                <a:latin typeface="Calibri"/>
                <a:ea typeface="+mn-ea"/>
              </a:rPr>
              <a:t>Power coupler</a:t>
            </a:r>
            <a:endParaRPr lang="en-US" sz="1400" dirty="0">
              <a:solidFill>
                <a:prstClr val="black"/>
              </a:solidFill>
              <a:latin typeface="Calibri"/>
              <a:ea typeface="+mn-ea"/>
            </a:endParaRPr>
          </a:p>
        </p:txBody>
      </p:sp>
      <p:cxnSp>
        <p:nvCxnSpPr>
          <p:cNvPr id="75788" name="Connecteur droit avec flèche 24">
            <a:extLst>
              <a:ext uri="{FF2B5EF4-FFF2-40B4-BE49-F238E27FC236}">
                <a16:creationId xmlns:a16="http://schemas.microsoft.com/office/drawing/2014/main" id="{FD757A73-B930-33CA-495C-777BF95DECFF}"/>
              </a:ext>
            </a:extLst>
          </p:cNvPr>
          <p:cNvCxnSpPr>
            <a:cxnSpLocks noChangeShapeType="1"/>
          </p:cNvCxnSpPr>
          <p:nvPr/>
        </p:nvCxnSpPr>
        <p:spPr bwMode="auto">
          <a:xfrm flipH="1" flipV="1">
            <a:off x="5219700" y="5372100"/>
            <a:ext cx="360363" cy="215900"/>
          </a:xfrm>
          <a:prstGeom prst="straightConnector1">
            <a:avLst/>
          </a:prstGeom>
          <a:noFill/>
          <a:ln w="25400" algn="ctr">
            <a:solidFill>
              <a:srgbClr val="000000"/>
            </a:solidFill>
            <a:round/>
            <a:headEnd/>
            <a:tailEnd type="arrow" w="med" len="med"/>
          </a:ln>
        </p:spPr>
      </p:cxnSp>
      <p:sp>
        <p:nvSpPr>
          <p:cNvPr id="28" name="TextBox 19">
            <a:extLst>
              <a:ext uri="{FF2B5EF4-FFF2-40B4-BE49-F238E27FC236}">
                <a16:creationId xmlns:a16="http://schemas.microsoft.com/office/drawing/2014/main" id="{D6C1ECE4-EB3C-0900-CC47-3AD6575876CC}"/>
              </a:ext>
            </a:extLst>
          </p:cNvPr>
          <p:cNvSpPr txBox="1"/>
          <p:nvPr/>
        </p:nvSpPr>
        <p:spPr>
          <a:xfrm>
            <a:off x="7185025" y="5353050"/>
            <a:ext cx="1419225" cy="523875"/>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Cavity</a:t>
            </a:r>
            <a:r>
              <a:rPr lang="fr-FR" sz="1400" dirty="0">
                <a:solidFill>
                  <a:prstClr val="black"/>
                </a:solidFill>
                <a:latin typeface="Calibri"/>
                <a:ea typeface="+mn-ea"/>
              </a:rPr>
              <a:t> </a:t>
            </a:r>
            <a:r>
              <a:rPr lang="fr-FR" sz="1400" dirty="0" err="1">
                <a:solidFill>
                  <a:prstClr val="black"/>
                </a:solidFill>
                <a:latin typeface="Calibri"/>
                <a:ea typeface="+mn-ea"/>
              </a:rPr>
              <a:t>with</a:t>
            </a:r>
            <a:r>
              <a:rPr lang="fr-FR" sz="1400" dirty="0">
                <a:solidFill>
                  <a:prstClr val="black"/>
                </a:solidFill>
                <a:latin typeface="Calibri"/>
                <a:ea typeface="+mn-ea"/>
              </a:rPr>
              <a:t> </a:t>
            </a:r>
            <a:r>
              <a:rPr lang="fr-FR" sz="1400" dirty="0" err="1">
                <a:solidFill>
                  <a:prstClr val="black"/>
                </a:solidFill>
                <a:latin typeface="Calibri"/>
                <a:ea typeface="+mn-ea"/>
              </a:rPr>
              <a:t>Helium</a:t>
            </a:r>
            <a:r>
              <a:rPr lang="fr-FR" sz="1400" dirty="0">
                <a:solidFill>
                  <a:prstClr val="black"/>
                </a:solidFill>
                <a:latin typeface="Calibri"/>
                <a:ea typeface="+mn-ea"/>
              </a:rPr>
              <a:t> tank</a:t>
            </a:r>
            <a:endParaRPr lang="en-US" sz="1400" dirty="0">
              <a:solidFill>
                <a:prstClr val="black"/>
              </a:solidFill>
              <a:latin typeface="Calibri"/>
              <a:ea typeface="+mn-ea"/>
            </a:endParaRPr>
          </a:p>
        </p:txBody>
      </p:sp>
      <p:cxnSp>
        <p:nvCxnSpPr>
          <p:cNvPr id="75790" name="Connecteur droit avec flèche 28">
            <a:extLst>
              <a:ext uri="{FF2B5EF4-FFF2-40B4-BE49-F238E27FC236}">
                <a16:creationId xmlns:a16="http://schemas.microsoft.com/office/drawing/2014/main" id="{E535EAB4-75B6-4018-38C4-EFE05054160B}"/>
              </a:ext>
            </a:extLst>
          </p:cNvPr>
          <p:cNvCxnSpPr>
            <a:cxnSpLocks noChangeShapeType="1"/>
          </p:cNvCxnSpPr>
          <p:nvPr/>
        </p:nvCxnSpPr>
        <p:spPr bwMode="auto">
          <a:xfrm flipH="1" flipV="1">
            <a:off x="755650" y="4941888"/>
            <a:ext cx="792163" cy="719137"/>
          </a:xfrm>
          <a:prstGeom prst="straightConnector1">
            <a:avLst/>
          </a:prstGeom>
          <a:noFill/>
          <a:ln w="25400" algn="ctr">
            <a:solidFill>
              <a:srgbClr val="000000"/>
            </a:solidFill>
            <a:round/>
            <a:headEnd/>
            <a:tailEnd type="arrow" w="med" len="med"/>
          </a:ln>
        </p:spPr>
      </p:cxnSp>
      <p:sp>
        <p:nvSpPr>
          <p:cNvPr id="36" name="TextBox 19">
            <a:extLst>
              <a:ext uri="{FF2B5EF4-FFF2-40B4-BE49-F238E27FC236}">
                <a16:creationId xmlns:a16="http://schemas.microsoft.com/office/drawing/2014/main" id="{C3187999-5EB1-0685-E054-629EB138D719}"/>
              </a:ext>
            </a:extLst>
          </p:cNvPr>
          <p:cNvSpPr txBox="1"/>
          <p:nvPr/>
        </p:nvSpPr>
        <p:spPr>
          <a:xfrm>
            <a:off x="1908175" y="3211513"/>
            <a:ext cx="1439863" cy="307975"/>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Diphasic</a:t>
            </a:r>
            <a:r>
              <a:rPr lang="fr-FR" sz="1400" dirty="0">
                <a:solidFill>
                  <a:prstClr val="black"/>
                </a:solidFill>
                <a:latin typeface="Calibri"/>
                <a:ea typeface="+mn-ea"/>
              </a:rPr>
              <a:t> He pipe</a:t>
            </a:r>
            <a:endParaRPr lang="en-US" sz="1400" dirty="0">
              <a:solidFill>
                <a:prstClr val="black"/>
              </a:solidFill>
              <a:latin typeface="Calibri"/>
              <a:ea typeface="+mn-ea"/>
            </a:endParaRPr>
          </a:p>
        </p:txBody>
      </p:sp>
      <p:cxnSp>
        <p:nvCxnSpPr>
          <p:cNvPr id="75792" name="Connecteur droit avec flèche 36">
            <a:extLst>
              <a:ext uri="{FF2B5EF4-FFF2-40B4-BE49-F238E27FC236}">
                <a16:creationId xmlns:a16="http://schemas.microsoft.com/office/drawing/2014/main" id="{84A15DE0-DB19-8BCE-28A6-5D43E26E12E5}"/>
              </a:ext>
            </a:extLst>
          </p:cNvPr>
          <p:cNvCxnSpPr>
            <a:cxnSpLocks noChangeShapeType="1"/>
          </p:cNvCxnSpPr>
          <p:nvPr/>
        </p:nvCxnSpPr>
        <p:spPr bwMode="auto">
          <a:xfrm>
            <a:off x="2484438" y="3500438"/>
            <a:ext cx="215900" cy="503237"/>
          </a:xfrm>
          <a:prstGeom prst="straightConnector1">
            <a:avLst/>
          </a:prstGeom>
          <a:noFill/>
          <a:ln w="25400" algn="ctr">
            <a:solidFill>
              <a:srgbClr val="000000"/>
            </a:solidFill>
            <a:round/>
            <a:headEnd/>
            <a:tailEnd type="arrow" w="med" len="med"/>
          </a:ln>
        </p:spPr>
      </p:cxnSp>
      <p:sp>
        <p:nvSpPr>
          <p:cNvPr id="38" name="TextBox 19">
            <a:extLst>
              <a:ext uri="{FF2B5EF4-FFF2-40B4-BE49-F238E27FC236}">
                <a16:creationId xmlns:a16="http://schemas.microsoft.com/office/drawing/2014/main" id="{DE678B26-7118-2A48-A69E-A1CD2AE74535}"/>
              </a:ext>
            </a:extLst>
          </p:cNvPr>
          <p:cNvSpPr txBox="1"/>
          <p:nvPr/>
        </p:nvSpPr>
        <p:spPr>
          <a:xfrm>
            <a:off x="5651500" y="2276475"/>
            <a:ext cx="1419225" cy="522288"/>
          </a:xfrm>
          <a:prstGeom prst="rect">
            <a:avLst/>
          </a:prstGeom>
          <a:noFill/>
        </p:spPr>
        <p:txBody>
          <a:bodyPr>
            <a:spAutoFit/>
          </a:bodyPr>
          <a:lstStyle/>
          <a:p>
            <a:pPr defTabSz="457200" eaLnBrk="1" fontAlgn="auto" hangingPunct="1">
              <a:spcBef>
                <a:spcPts val="0"/>
              </a:spcBef>
              <a:spcAft>
                <a:spcPts val="0"/>
              </a:spcAft>
              <a:defRPr/>
            </a:pPr>
            <a:r>
              <a:rPr lang="fr-FR" sz="1400" dirty="0">
                <a:solidFill>
                  <a:prstClr val="black"/>
                </a:solidFill>
                <a:latin typeface="Calibri"/>
                <a:ea typeface="+mn-ea"/>
              </a:rPr>
              <a:t>Thermal </a:t>
            </a:r>
            <a:r>
              <a:rPr lang="fr-FR" sz="1400" dirty="0" err="1">
                <a:solidFill>
                  <a:prstClr val="black"/>
                </a:solidFill>
                <a:latin typeface="Calibri"/>
                <a:ea typeface="+mn-ea"/>
              </a:rPr>
              <a:t>shielding</a:t>
            </a:r>
            <a:endParaRPr lang="en-US" sz="1400" dirty="0">
              <a:solidFill>
                <a:prstClr val="black"/>
              </a:solidFill>
              <a:latin typeface="Calibri"/>
              <a:ea typeface="+mn-ea"/>
            </a:endParaRPr>
          </a:p>
        </p:txBody>
      </p:sp>
      <p:cxnSp>
        <p:nvCxnSpPr>
          <p:cNvPr id="75794" name="Connecteur droit avec flèche 38">
            <a:extLst>
              <a:ext uri="{FF2B5EF4-FFF2-40B4-BE49-F238E27FC236}">
                <a16:creationId xmlns:a16="http://schemas.microsoft.com/office/drawing/2014/main" id="{DCB36CF6-6680-B981-905C-7848E6F91173}"/>
              </a:ext>
            </a:extLst>
          </p:cNvPr>
          <p:cNvCxnSpPr>
            <a:cxnSpLocks noChangeShapeType="1"/>
          </p:cNvCxnSpPr>
          <p:nvPr/>
        </p:nvCxnSpPr>
        <p:spPr bwMode="auto">
          <a:xfrm>
            <a:off x="6227763" y="2779713"/>
            <a:ext cx="360362" cy="504825"/>
          </a:xfrm>
          <a:prstGeom prst="straightConnector1">
            <a:avLst/>
          </a:prstGeom>
          <a:noFill/>
          <a:ln w="25400" algn="ctr">
            <a:solidFill>
              <a:srgbClr val="000000"/>
            </a:solidFill>
            <a:round/>
            <a:headEnd/>
            <a:tailEnd type="arrow" w="med" len="med"/>
          </a:ln>
        </p:spPr>
      </p:cxnSp>
      <p:sp>
        <p:nvSpPr>
          <p:cNvPr id="41" name="TextBox 19">
            <a:extLst>
              <a:ext uri="{FF2B5EF4-FFF2-40B4-BE49-F238E27FC236}">
                <a16:creationId xmlns:a16="http://schemas.microsoft.com/office/drawing/2014/main" id="{ADC4404F-1B6A-3345-8B36-292723489539}"/>
              </a:ext>
            </a:extLst>
          </p:cNvPr>
          <p:cNvSpPr txBox="1"/>
          <p:nvPr/>
        </p:nvSpPr>
        <p:spPr>
          <a:xfrm>
            <a:off x="7451725" y="1557338"/>
            <a:ext cx="1852613" cy="307975"/>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Regulation</a:t>
            </a:r>
            <a:r>
              <a:rPr lang="fr-FR" sz="1400" dirty="0">
                <a:solidFill>
                  <a:prstClr val="black"/>
                </a:solidFill>
                <a:latin typeface="Calibri"/>
                <a:ea typeface="+mn-ea"/>
              </a:rPr>
              <a:t> He valve</a:t>
            </a:r>
            <a:endParaRPr lang="en-US" sz="1400" dirty="0">
              <a:solidFill>
                <a:prstClr val="black"/>
              </a:solidFill>
              <a:latin typeface="Calibri"/>
              <a:ea typeface="+mn-ea"/>
            </a:endParaRPr>
          </a:p>
        </p:txBody>
      </p:sp>
      <p:cxnSp>
        <p:nvCxnSpPr>
          <p:cNvPr id="75796" name="Connecteur droit avec flèche 41">
            <a:extLst>
              <a:ext uri="{FF2B5EF4-FFF2-40B4-BE49-F238E27FC236}">
                <a16:creationId xmlns:a16="http://schemas.microsoft.com/office/drawing/2014/main" id="{81C8648A-4A09-DA8B-6111-0BFE9A772908}"/>
              </a:ext>
            </a:extLst>
          </p:cNvPr>
          <p:cNvCxnSpPr>
            <a:cxnSpLocks noChangeShapeType="1"/>
          </p:cNvCxnSpPr>
          <p:nvPr/>
        </p:nvCxnSpPr>
        <p:spPr bwMode="auto">
          <a:xfrm flipH="1">
            <a:off x="8243888" y="1916113"/>
            <a:ext cx="144462" cy="288925"/>
          </a:xfrm>
          <a:prstGeom prst="straightConnector1">
            <a:avLst/>
          </a:prstGeom>
          <a:noFill/>
          <a:ln w="25400" algn="ctr">
            <a:solidFill>
              <a:srgbClr val="000000"/>
            </a:solidFill>
            <a:round/>
            <a:headEnd/>
            <a:tailEnd type="arrow" w="med" len="med"/>
          </a:ln>
        </p:spPr>
      </p:cxnSp>
      <p:sp>
        <p:nvSpPr>
          <p:cNvPr id="44" name="TextBox 19">
            <a:extLst>
              <a:ext uri="{FF2B5EF4-FFF2-40B4-BE49-F238E27FC236}">
                <a16:creationId xmlns:a16="http://schemas.microsoft.com/office/drawing/2014/main" id="{E2C139A4-512A-127F-398A-CDE67FCBF52A}"/>
              </a:ext>
            </a:extLst>
          </p:cNvPr>
          <p:cNvSpPr txBox="1"/>
          <p:nvPr/>
        </p:nvSpPr>
        <p:spPr>
          <a:xfrm>
            <a:off x="3348038" y="5516563"/>
            <a:ext cx="1419225" cy="523875"/>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Intercavities</a:t>
            </a:r>
            <a:r>
              <a:rPr lang="fr-FR" sz="1400" dirty="0">
                <a:solidFill>
                  <a:prstClr val="black"/>
                </a:solidFill>
                <a:latin typeface="Calibri"/>
                <a:ea typeface="+mn-ea"/>
              </a:rPr>
              <a:t> </a:t>
            </a:r>
            <a:r>
              <a:rPr lang="fr-FR" sz="1400" dirty="0" err="1">
                <a:solidFill>
                  <a:prstClr val="black"/>
                </a:solidFill>
                <a:latin typeface="Calibri"/>
                <a:ea typeface="+mn-ea"/>
              </a:rPr>
              <a:t>belows</a:t>
            </a:r>
            <a:endParaRPr lang="en-US" sz="1400" dirty="0">
              <a:solidFill>
                <a:prstClr val="black"/>
              </a:solidFill>
              <a:latin typeface="Calibri"/>
              <a:ea typeface="+mn-ea"/>
            </a:endParaRPr>
          </a:p>
        </p:txBody>
      </p:sp>
      <p:cxnSp>
        <p:nvCxnSpPr>
          <p:cNvPr id="75798" name="Connecteur droit avec flèche 44">
            <a:extLst>
              <a:ext uri="{FF2B5EF4-FFF2-40B4-BE49-F238E27FC236}">
                <a16:creationId xmlns:a16="http://schemas.microsoft.com/office/drawing/2014/main" id="{31E5D899-461F-B873-1700-7218C15142E8}"/>
              </a:ext>
            </a:extLst>
          </p:cNvPr>
          <p:cNvCxnSpPr>
            <a:cxnSpLocks noChangeShapeType="1"/>
            <a:stCxn id="44" idx="0"/>
          </p:cNvCxnSpPr>
          <p:nvPr/>
        </p:nvCxnSpPr>
        <p:spPr bwMode="auto">
          <a:xfrm flipV="1">
            <a:off x="4057650" y="4364038"/>
            <a:ext cx="514350" cy="1152525"/>
          </a:xfrm>
          <a:prstGeom prst="straightConnector1">
            <a:avLst/>
          </a:prstGeom>
          <a:noFill/>
          <a:ln w="25400" algn="ctr">
            <a:solidFill>
              <a:srgbClr val="000000"/>
            </a:solidFill>
            <a:round/>
            <a:headEnd/>
            <a:tailEnd type="arrow" w="med" len="med"/>
          </a:ln>
        </p:spPr>
      </p:cxnSp>
      <p:sp>
        <p:nvSpPr>
          <p:cNvPr id="47" name="TextBox 19">
            <a:extLst>
              <a:ext uri="{FF2B5EF4-FFF2-40B4-BE49-F238E27FC236}">
                <a16:creationId xmlns:a16="http://schemas.microsoft.com/office/drawing/2014/main" id="{BD729C6A-4F52-6E10-D877-16122471280D}"/>
              </a:ext>
            </a:extLst>
          </p:cNvPr>
          <p:cNvSpPr txBox="1"/>
          <p:nvPr/>
        </p:nvSpPr>
        <p:spPr>
          <a:xfrm>
            <a:off x="8316913" y="2203450"/>
            <a:ext cx="1008062" cy="523875"/>
          </a:xfrm>
          <a:prstGeom prst="rect">
            <a:avLst/>
          </a:prstGeom>
          <a:noFill/>
        </p:spPr>
        <p:txBody>
          <a:bodyPr>
            <a:spAutoFit/>
          </a:bodyPr>
          <a:lstStyle/>
          <a:p>
            <a:pPr defTabSz="457200" eaLnBrk="1" fontAlgn="auto" hangingPunct="1">
              <a:spcBef>
                <a:spcPts val="0"/>
              </a:spcBef>
              <a:spcAft>
                <a:spcPts val="0"/>
              </a:spcAft>
              <a:defRPr/>
            </a:pPr>
            <a:r>
              <a:rPr lang="fr-FR" sz="1400" dirty="0">
                <a:solidFill>
                  <a:prstClr val="black"/>
                </a:solidFill>
                <a:latin typeface="Calibri"/>
                <a:ea typeface="+mn-ea"/>
              </a:rPr>
              <a:t>Vacuum valve</a:t>
            </a:r>
            <a:endParaRPr lang="en-US" sz="1400" dirty="0">
              <a:solidFill>
                <a:prstClr val="black"/>
              </a:solidFill>
              <a:latin typeface="Calibri"/>
              <a:ea typeface="+mn-ea"/>
            </a:endParaRPr>
          </a:p>
        </p:txBody>
      </p:sp>
      <p:cxnSp>
        <p:nvCxnSpPr>
          <p:cNvPr id="75800" name="Connecteur droit avec flèche 47">
            <a:extLst>
              <a:ext uri="{FF2B5EF4-FFF2-40B4-BE49-F238E27FC236}">
                <a16:creationId xmlns:a16="http://schemas.microsoft.com/office/drawing/2014/main" id="{E8BC2971-B7D5-999B-CB7E-87CD5464BE69}"/>
              </a:ext>
            </a:extLst>
          </p:cNvPr>
          <p:cNvCxnSpPr>
            <a:cxnSpLocks noChangeShapeType="1"/>
            <a:stCxn id="47" idx="2"/>
          </p:cNvCxnSpPr>
          <p:nvPr/>
        </p:nvCxnSpPr>
        <p:spPr bwMode="auto">
          <a:xfrm>
            <a:off x="8820150" y="2727325"/>
            <a:ext cx="0" cy="628650"/>
          </a:xfrm>
          <a:prstGeom prst="straightConnector1">
            <a:avLst/>
          </a:prstGeom>
          <a:noFill/>
          <a:ln w="25400" algn="ctr">
            <a:solidFill>
              <a:srgbClr val="000000"/>
            </a:solidFill>
            <a:round/>
            <a:headEnd/>
            <a:tailEnd type="arrow" w="med" len="med"/>
          </a:ln>
        </p:spPr>
      </p:cxnSp>
      <p:sp>
        <p:nvSpPr>
          <p:cNvPr id="55" name="TextBox 19">
            <a:extLst>
              <a:ext uri="{FF2B5EF4-FFF2-40B4-BE49-F238E27FC236}">
                <a16:creationId xmlns:a16="http://schemas.microsoft.com/office/drawing/2014/main" id="{CB5F254F-F531-9A15-51C3-D86D582790AB}"/>
              </a:ext>
            </a:extLst>
          </p:cNvPr>
          <p:cNvSpPr txBox="1"/>
          <p:nvPr/>
        </p:nvSpPr>
        <p:spPr>
          <a:xfrm>
            <a:off x="2627313" y="2708275"/>
            <a:ext cx="1419225" cy="523875"/>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Spaceframe</a:t>
            </a:r>
            <a:r>
              <a:rPr lang="fr-FR" sz="1400" dirty="0">
                <a:solidFill>
                  <a:prstClr val="black"/>
                </a:solidFill>
                <a:latin typeface="Calibri"/>
                <a:ea typeface="+mn-ea"/>
              </a:rPr>
              <a:t> support </a:t>
            </a:r>
            <a:endParaRPr lang="en-US" sz="1400" dirty="0">
              <a:solidFill>
                <a:prstClr val="black"/>
              </a:solidFill>
              <a:latin typeface="Calibri"/>
              <a:ea typeface="+mn-ea"/>
            </a:endParaRPr>
          </a:p>
        </p:txBody>
      </p:sp>
      <p:cxnSp>
        <p:nvCxnSpPr>
          <p:cNvPr id="75802" name="Connecteur droit avec flèche 55">
            <a:extLst>
              <a:ext uri="{FF2B5EF4-FFF2-40B4-BE49-F238E27FC236}">
                <a16:creationId xmlns:a16="http://schemas.microsoft.com/office/drawing/2014/main" id="{B575F1CF-E136-1CB3-B36A-3DB2821C5B67}"/>
              </a:ext>
            </a:extLst>
          </p:cNvPr>
          <p:cNvCxnSpPr>
            <a:cxnSpLocks noChangeShapeType="1"/>
          </p:cNvCxnSpPr>
          <p:nvPr/>
        </p:nvCxnSpPr>
        <p:spPr bwMode="auto">
          <a:xfrm>
            <a:off x="3492500" y="3068638"/>
            <a:ext cx="503238" cy="215900"/>
          </a:xfrm>
          <a:prstGeom prst="straightConnector1">
            <a:avLst/>
          </a:prstGeom>
          <a:noFill/>
          <a:ln w="25400" algn="ctr">
            <a:solidFill>
              <a:srgbClr val="000000"/>
            </a:solidFill>
            <a:round/>
            <a:headEnd/>
            <a:tailEnd type="arrow" w="med" len="med"/>
          </a:ln>
        </p:spPr>
      </p:cxnSp>
      <p:sp>
        <p:nvSpPr>
          <p:cNvPr id="59" name="TextBox 19">
            <a:extLst>
              <a:ext uri="{FF2B5EF4-FFF2-40B4-BE49-F238E27FC236}">
                <a16:creationId xmlns:a16="http://schemas.microsoft.com/office/drawing/2014/main" id="{10E7E304-F61A-142A-4FEC-80CEFA34CCB7}"/>
              </a:ext>
            </a:extLst>
          </p:cNvPr>
          <p:cNvSpPr txBox="1"/>
          <p:nvPr/>
        </p:nvSpPr>
        <p:spPr>
          <a:xfrm>
            <a:off x="900113" y="2852738"/>
            <a:ext cx="1727200" cy="307975"/>
          </a:xfrm>
          <a:prstGeom prst="rect">
            <a:avLst/>
          </a:prstGeom>
          <a:noFill/>
        </p:spPr>
        <p:txBody>
          <a:bodyPr>
            <a:spAutoFit/>
          </a:bodyPr>
          <a:lstStyle/>
          <a:p>
            <a:pPr defTabSz="457200" eaLnBrk="1" fontAlgn="auto" hangingPunct="1">
              <a:spcBef>
                <a:spcPts val="0"/>
              </a:spcBef>
              <a:spcAft>
                <a:spcPts val="0"/>
              </a:spcAft>
              <a:defRPr/>
            </a:pPr>
            <a:r>
              <a:rPr lang="fr-FR" sz="1400" dirty="0" err="1">
                <a:solidFill>
                  <a:prstClr val="black"/>
                </a:solidFill>
                <a:latin typeface="Calibri"/>
                <a:ea typeface="+mn-ea"/>
              </a:rPr>
              <a:t>Heat</a:t>
            </a:r>
            <a:r>
              <a:rPr lang="fr-FR" sz="1400" dirty="0">
                <a:solidFill>
                  <a:prstClr val="black"/>
                </a:solidFill>
                <a:latin typeface="Calibri"/>
                <a:ea typeface="+mn-ea"/>
              </a:rPr>
              <a:t> </a:t>
            </a:r>
            <a:r>
              <a:rPr lang="fr-FR" sz="1400" dirty="0" err="1">
                <a:solidFill>
                  <a:prstClr val="black"/>
                </a:solidFill>
                <a:latin typeface="Calibri"/>
                <a:ea typeface="+mn-ea"/>
              </a:rPr>
              <a:t>exchanger</a:t>
            </a:r>
            <a:endParaRPr lang="en-US" sz="1400" dirty="0">
              <a:solidFill>
                <a:prstClr val="black"/>
              </a:solidFill>
              <a:latin typeface="Calibri"/>
              <a:ea typeface="+mn-ea"/>
            </a:endParaRPr>
          </a:p>
        </p:txBody>
      </p:sp>
      <p:cxnSp>
        <p:nvCxnSpPr>
          <p:cNvPr id="75804" name="Connecteur droit avec flèche 59">
            <a:extLst>
              <a:ext uri="{FF2B5EF4-FFF2-40B4-BE49-F238E27FC236}">
                <a16:creationId xmlns:a16="http://schemas.microsoft.com/office/drawing/2014/main" id="{7CAD0624-953E-2EA3-0F6E-E459EEA89DC2}"/>
              </a:ext>
            </a:extLst>
          </p:cNvPr>
          <p:cNvCxnSpPr>
            <a:cxnSpLocks noChangeShapeType="1"/>
          </p:cNvCxnSpPr>
          <p:nvPr/>
        </p:nvCxnSpPr>
        <p:spPr bwMode="auto">
          <a:xfrm flipH="1">
            <a:off x="900113" y="3140075"/>
            <a:ext cx="461962" cy="576263"/>
          </a:xfrm>
          <a:prstGeom prst="straightConnector1">
            <a:avLst/>
          </a:prstGeom>
          <a:noFill/>
          <a:ln w="25400" algn="ctr">
            <a:solidFill>
              <a:srgbClr val="000000"/>
            </a:solidFill>
            <a:round/>
            <a:headEnd/>
            <a:tailEnd type="arrow" w="med" len="med"/>
          </a:ln>
        </p:spPr>
      </p:cxnSp>
      <p:sp>
        <p:nvSpPr>
          <p:cNvPr id="66" name="TextBox 19">
            <a:extLst>
              <a:ext uri="{FF2B5EF4-FFF2-40B4-BE49-F238E27FC236}">
                <a16:creationId xmlns:a16="http://schemas.microsoft.com/office/drawing/2014/main" id="{E48652ED-E81F-3BAD-9E85-725995B22284}"/>
              </a:ext>
            </a:extLst>
          </p:cNvPr>
          <p:cNvSpPr txBox="1"/>
          <p:nvPr/>
        </p:nvSpPr>
        <p:spPr>
          <a:xfrm>
            <a:off x="6372225" y="2257425"/>
            <a:ext cx="1728788" cy="307975"/>
          </a:xfrm>
          <a:prstGeom prst="rect">
            <a:avLst/>
          </a:prstGeom>
          <a:noFill/>
        </p:spPr>
        <p:txBody>
          <a:bodyPr>
            <a:spAutoFit/>
          </a:bodyPr>
          <a:lstStyle/>
          <a:p>
            <a:pPr defTabSz="457200" eaLnBrk="1" fontAlgn="auto" hangingPunct="1">
              <a:spcBef>
                <a:spcPts val="0"/>
              </a:spcBef>
              <a:spcAft>
                <a:spcPts val="0"/>
              </a:spcAft>
              <a:defRPr/>
            </a:pPr>
            <a:r>
              <a:rPr lang="fr-FR" sz="1400" dirty="0">
                <a:solidFill>
                  <a:prstClr val="black"/>
                </a:solidFill>
                <a:latin typeface="Calibri"/>
                <a:ea typeface="+mn-ea"/>
              </a:rPr>
              <a:t>Alignement </a:t>
            </a:r>
            <a:r>
              <a:rPr lang="fr-FR" sz="1400" dirty="0" err="1">
                <a:solidFill>
                  <a:prstClr val="black"/>
                </a:solidFill>
                <a:latin typeface="Calibri"/>
                <a:ea typeface="+mn-ea"/>
              </a:rPr>
              <a:t>fiducial</a:t>
            </a:r>
            <a:endParaRPr lang="en-US" sz="1400" dirty="0">
              <a:solidFill>
                <a:prstClr val="black"/>
              </a:solidFill>
              <a:latin typeface="Calibri"/>
              <a:ea typeface="+mn-ea"/>
            </a:endParaRPr>
          </a:p>
        </p:txBody>
      </p:sp>
      <p:cxnSp>
        <p:nvCxnSpPr>
          <p:cNvPr id="75806" name="Connecteur droit avec flèche 66">
            <a:extLst>
              <a:ext uri="{FF2B5EF4-FFF2-40B4-BE49-F238E27FC236}">
                <a16:creationId xmlns:a16="http://schemas.microsoft.com/office/drawing/2014/main" id="{37A88E94-6D0B-8580-4B4E-705E2B10CC91}"/>
              </a:ext>
            </a:extLst>
          </p:cNvPr>
          <p:cNvCxnSpPr>
            <a:cxnSpLocks noChangeShapeType="1"/>
          </p:cNvCxnSpPr>
          <p:nvPr/>
        </p:nvCxnSpPr>
        <p:spPr bwMode="auto">
          <a:xfrm flipH="1">
            <a:off x="7019925" y="2492375"/>
            <a:ext cx="73025" cy="360363"/>
          </a:xfrm>
          <a:prstGeom prst="straightConnector1">
            <a:avLst/>
          </a:prstGeom>
          <a:noFill/>
          <a:ln w="25400" algn="ctr">
            <a:solidFill>
              <a:srgbClr val="000000"/>
            </a:solidFill>
            <a:round/>
            <a:headEnd/>
            <a:tailEnd type="arrow" w="med" len="med"/>
          </a:ln>
        </p:spPr>
      </p:cxnSp>
      <p:pic>
        <p:nvPicPr>
          <p:cNvPr id="75807" name="Picture 2">
            <a:extLst>
              <a:ext uri="{FF2B5EF4-FFF2-40B4-BE49-F238E27FC236}">
                <a16:creationId xmlns:a16="http://schemas.microsoft.com/office/drawing/2014/main" id="{BC86BFEF-11B7-2193-2CE0-D76FDD03D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63" y="238125"/>
            <a:ext cx="8143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Espace réservé du numéro de diapositive 5">
            <a:extLst>
              <a:ext uri="{FF2B5EF4-FFF2-40B4-BE49-F238E27FC236}">
                <a16:creationId xmlns:a16="http://schemas.microsoft.com/office/drawing/2014/main" id="{A508ADC1-8805-3AE2-976A-212C25AC243E}"/>
              </a:ext>
            </a:extLst>
          </p:cNvPr>
          <p:cNvSpPr>
            <a:spLocks noGrp="1"/>
          </p:cNvSpPr>
          <p:nvPr>
            <p:ph type="sldNum" sz="quarter" idx="10"/>
          </p:nvPr>
        </p:nvSpPr>
        <p:spPr/>
        <p:txBody>
          <a:bodyP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E16812A-02B9-D44D-915D-3F03311F1CBA}" type="slidenum">
              <a:rPr lang="fr-FR" altLang="en-SE">
                <a:solidFill>
                  <a:srgbClr val="7F7F7F"/>
                </a:solidFill>
                <a:latin typeface="Calibri" panose="020F0502020204030204" pitchFamily="34" charset="0"/>
              </a:rPr>
              <a:pPr eaLnBrk="1" hangingPunct="1"/>
              <a:t>38</a:t>
            </a:fld>
            <a:endParaRPr lang="fr-FR" altLang="en-SE">
              <a:solidFill>
                <a:srgbClr val="7F7F7F"/>
              </a:solidFill>
              <a:latin typeface="Calibri" panose="020F0502020204030204" pitchFamily="34" charset="0"/>
            </a:endParaRPr>
          </a:p>
        </p:txBody>
      </p:sp>
      <p:pic>
        <p:nvPicPr>
          <p:cNvPr id="75809" name="Image 51">
            <a:extLst>
              <a:ext uri="{FF2B5EF4-FFF2-40B4-BE49-F238E27FC236}">
                <a16:creationId xmlns:a16="http://schemas.microsoft.com/office/drawing/2014/main" id="{75BD24C3-1E83-6FA2-D82D-0049CDAD1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38125"/>
            <a:ext cx="8143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10" name="Title 1">
            <a:extLst>
              <a:ext uri="{FF2B5EF4-FFF2-40B4-BE49-F238E27FC236}">
                <a16:creationId xmlns:a16="http://schemas.microsoft.com/office/drawing/2014/main" id="{C06E60B3-F7CD-0414-5BC8-1BA433159336}"/>
              </a:ext>
            </a:extLst>
          </p:cNvPr>
          <p:cNvSpPr txBox="1">
            <a:spLocks noChangeArrowheads="1"/>
          </p:cNvSpPr>
          <p:nvPr/>
        </p:nvSpPr>
        <p:spPr bwMode="auto">
          <a:xfrm>
            <a:off x="107950" y="274638"/>
            <a:ext cx="7488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SE" sz="3200">
                <a:solidFill>
                  <a:srgbClr val="FFFFFF"/>
                </a:solidFill>
                <a:latin typeface="Calibri" panose="020F0502020204030204" pitchFamily="34" charset="0"/>
              </a:rPr>
              <a:t>Elliptical Cavity Cryomodules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CAA7E0CF-2E31-71EF-0E37-21A58BA4BEEA}"/>
              </a:ext>
            </a:extLst>
          </p:cNvPr>
          <p:cNvSpPr>
            <a:spLocks noGrp="1" noChangeArrowheads="1"/>
          </p:cNvSpPr>
          <p:nvPr>
            <p:ph type="title"/>
          </p:nvPr>
        </p:nvSpPr>
        <p:spPr>
          <a:xfrm>
            <a:off x="98425" y="66675"/>
            <a:ext cx="8948738" cy="911960"/>
          </a:xfrm>
        </p:spPr>
        <p:txBody>
          <a:bodyPr/>
          <a:lstStyle/>
          <a:p>
            <a:r>
              <a:rPr lang="en-US" altLang="en-SE" b="0" dirty="0">
                <a:solidFill>
                  <a:schemeClr val="bg1"/>
                </a:solidFill>
                <a:latin typeface="Arial" panose="020B0604020202020204" pitchFamily="34" charset="0"/>
                <a:ea typeface="ＭＳ Ｐゴシック" panose="020B0600070205080204" pitchFamily="34" charset="-128"/>
              </a:rPr>
              <a:t>ESS Cryomodules </a:t>
            </a:r>
            <a:br>
              <a:rPr lang="en-US" altLang="en-SE" b="0" dirty="0">
                <a:solidFill>
                  <a:schemeClr val="bg1"/>
                </a:solidFill>
                <a:latin typeface="Arial" panose="020B0604020202020204" pitchFamily="34" charset="0"/>
                <a:ea typeface="ＭＳ Ｐゴシック" panose="020B0600070205080204" pitchFamily="34" charset="-128"/>
              </a:rPr>
            </a:br>
            <a:r>
              <a:rPr lang="en-US" altLang="en-SE" b="0" dirty="0">
                <a:solidFill>
                  <a:schemeClr val="bg1"/>
                </a:solidFill>
                <a:latin typeface="Arial" panose="020B0604020202020204" pitchFamily="34" charset="0"/>
                <a:ea typeface="ＭＳ Ｐゴシック" panose="020B0600070205080204" pitchFamily="34" charset="-128"/>
              </a:rPr>
              <a:t>in the Tunnel</a:t>
            </a:r>
          </a:p>
        </p:txBody>
      </p:sp>
      <p:sp>
        <p:nvSpPr>
          <p:cNvPr id="73737" name="Slide Number Placeholder 4">
            <a:extLst>
              <a:ext uri="{FF2B5EF4-FFF2-40B4-BE49-F238E27FC236}">
                <a16:creationId xmlns:a16="http://schemas.microsoft.com/office/drawing/2014/main" id="{C57066E4-C5FB-3A23-7949-5614882E7B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fld id="{4167F72D-9689-DB44-9355-6FFD2CEDEC0C}" type="slidenum">
              <a:rPr kumimoji="0" lang="sv-SE" altLang="en-SE" sz="10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90000"/>
                </a:lnSpc>
                <a:spcBef>
                  <a:spcPct val="0"/>
                </a:spcBef>
                <a:spcAft>
                  <a:spcPct val="0"/>
                </a:spcAft>
                <a:buClrTx/>
                <a:buSzTx/>
                <a:buFontTx/>
                <a:buNone/>
                <a:tabLst/>
                <a:defRPr/>
              </a:pPr>
              <a:t>39</a:t>
            </a:fld>
            <a:endParaRPr kumimoji="0" lang="sv-SE" altLang="en-SE" sz="10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3" name="Date Placeholder 2">
            <a:extLst>
              <a:ext uri="{FF2B5EF4-FFF2-40B4-BE49-F238E27FC236}">
                <a16:creationId xmlns:a16="http://schemas.microsoft.com/office/drawing/2014/main" id="{C000B9FC-9E40-6742-9FDF-7B7B58F62238}"/>
              </a:ext>
            </a:extLst>
          </p:cNvPr>
          <p:cNvSpPr>
            <a:spLocks noGrp="1"/>
          </p:cNvSpPr>
          <p:nvPr>
            <p:ph type="dt" sz="quarter" idx="10"/>
          </p:nvPr>
        </p:nvSpPr>
        <p:spPr/>
        <p:txBody>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sv-SE" sz="1000" b="0" i="0" u="none" strike="noStrike" kern="1200" cap="none" spc="0" normalizeH="0" baseline="0" noProof="0">
                <a:ln>
                  <a:noFill/>
                </a:ln>
                <a:solidFill>
                  <a:prstClr val="black">
                    <a:tint val="75000"/>
                  </a:prstClr>
                </a:solidFill>
                <a:effectLst/>
                <a:uLnTx/>
                <a:uFillTx/>
                <a:latin typeface="Calibri"/>
                <a:ea typeface="+mn-ea"/>
                <a:cs typeface="Arial" pitchFamily="34" charset="0"/>
              </a:rPr>
              <a:t>Winter 2025</a:t>
            </a:r>
          </a:p>
        </p:txBody>
      </p:sp>
      <p:sp>
        <p:nvSpPr>
          <p:cNvPr id="4" name="Footer Placeholder 3">
            <a:extLst>
              <a:ext uri="{FF2B5EF4-FFF2-40B4-BE49-F238E27FC236}">
                <a16:creationId xmlns:a16="http://schemas.microsoft.com/office/drawing/2014/main" id="{DF205944-7CE8-2F46-92F4-9DBB83F036CC}"/>
              </a:ext>
            </a:extLst>
          </p:cNvPr>
          <p:cNvSpPr>
            <a:spLocks noGrp="1"/>
          </p:cNvSpPr>
          <p:nvPr>
            <p:ph type="ftr" sz="quarter" idx="11"/>
          </p:nvPr>
        </p:nvSpPr>
        <p:spPr/>
        <p:txBody>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sv-SE" sz="1000" b="0" i="0" u="none" strike="noStrike" kern="1200" cap="none" spc="0" normalizeH="0" baseline="0" noProof="0">
                <a:ln>
                  <a:noFill/>
                </a:ln>
                <a:solidFill>
                  <a:prstClr val="black">
                    <a:tint val="75000"/>
                  </a:prstClr>
                </a:solidFill>
                <a:effectLst/>
                <a:uLnTx/>
                <a:uFillTx/>
                <a:latin typeface="Calibri"/>
                <a:ea typeface="+mn-ea"/>
                <a:cs typeface="Arial" pitchFamily="34" charset="0"/>
              </a:rPr>
              <a:t>Lecture 8| Cryomodule Design</a:t>
            </a:r>
          </a:p>
        </p:txBody>
      </p:sp>
      <p:pic>
        <p:nvPicPr>
          <p:cNvPr id="2" name="Picture 1">
            <a:extLst>
              <a:ext uri="{FF2B5EF4-FFF2-40B4-BE49-F238E27FC236}">
                <a16:creationId xmlns:a16="http://schemas.microsoft.com/office/drawing/2014/main" id="{79E95BEF-47EA-CBD3-BAB3-2582359AACC7}"/>
              </a:ext>
            </a:extLst>
          </p:cNvPr>
          <p:cNvPicPr>
            <a:picLocks noChangeAspect="1"/>
          </p:cNvPicPr>
          <p:nvPr/>
        </p:nvPicPr>
        <p:blipFill>
          <a:blip r:embed="rId2"/>
          <a:stretch>
            <a:fillRect/>
          </a:stretch>
        </p:blipFill>
        <p:spPr>
          <a:xfrm>
            <a:off x="1828800" y="1537652"/>
            <a:ext cx="6324600" cy="4360607"/>
          </a:xfrm>
          <a:prstGeom prst="rect">
            <a:avLst/>
          </a:prstGeom>
        </p:spPr>
      </p:pic>
      <p:sp>
        <p:nvSpPr>
          <p:cNvPr id="5" name="TextBox 4">
            <a:extLst>
              <a:ext uri="{FF2B5EF4-FFF2-40B4-BE49-F238E27FC236}">
                <a16:creationId xmlns:a16="http://schemas.microsoft.com/office/drawing/2014/main" id="{35D7DE52-2F0A-5BCD-BF36-85AE11A3A7A4}"/>
              </a:ext>
            </a:extLst>
          </p:cNvPr>
          <p:cNvSpPr txBox="1"/>
          <p:nvPr/>
        </p:nvSpPr>
        <p:spPr>
          <a:xfrm>
            <a:off x="2590800" y="6248400"/>
            <a:ext cx="4147289" cy="369332"/>
          </a:xfrm>
          <a:prstGeom prst="rect">
            <a:avLst/>
          </a:prstGeom>
          <a:noFill/>
        </p:spPr>
        <p:txBody>
          <a:bodyPr wrap="none" rtlCol="0">
            <a:spAutoFit/>
          </a:bodyPr>
          <a:lstStyle/>
          <a:p>
            <a:r>
              <a:rPr lang="en-US" sz="1800" dirty="0">
                <a:effectLst/>
                <a:latin typeface="Times New Roman" panose="02020603050405020304" pitchFamily="18" charset="0"/>
                <a:ea typeface="Times New Roman" panose="02020603050405020304" pitchFamily="18" charset="0"/>
              </a:rPr>
              <a:t>Image courtesy of U. Hammarlund (ESS)</a:t>
            </a:r>
            <a:r>
              <a:rPr lang="en-SE" dirty="0">
                <a:effectLst/>
              </a:rPr>
              <a:t> </a:t>
            </a:r>
            <a:r>
              <a:rPr lang="en-SE" dirty="0"/>
              <a:t> </a:t>
            </a:r>
          </a:p>
        </p:txBody>
      </p:sp>
    </p:spTree>
    <p:extLst>
      <p:ext uri="{BB962C8B-B14F-4D97-AF65-F5344CB8AC3E}">
        <p14:creationId xmlns:p14="http://schemas.microsoft.com/office/powerpoint/2010/main" val="39687643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a:extLst>
              <a:ext uri="{FF2B5EF4-FFF2-40B4-BE49-F238E27FC236}">
                <a16:creationId xmlns:a16="http://schemas.microsoft.com/office/drawing/2014/main" id="{72582D6C-56E8-9CD8-9D95-8A207986533F}"/>
              </a:ext>
            </a:extLst>
          </p:cNvPr>
          <p:cNvSpPr>
            <a:spLocks noGrp="1" noChangeArrowheads="1"/>
          </p:cNvSpPr>
          <p:nvPr>
            <p:ph type="title"/>
          </p:nvPr>
        </p:nvSpPr>
        <p:spPr>
          <a:xfrm>
            <a:off x="0" y="381000"/>
            <a:ext cx="8991600" cy="479425"/>
          </a:xfrm>
        </p:spPr>
        <p:txBody>
          <a:bodyPr/>
          <a:lstStyle/>
          <a:p>
            <a:r>
              <a:rPr lang="en-US" altLang="sv-SE">
                <a:solidFill>
                  <a:srgbClr val="FFFFFF"/>
                </a:solidFill>
                <a:latin typeface="Arial" panose="020B0604020202020204" pitchFamily="34" charset="0"/>
                <a:ea typeface="ＭＳ Ｐゴシック" panose="020B0600070205080204" pitchFamily="34" charset="-128"/>
              </a:rPr>
              <a:t>Cryomodule Types</a:t>
            </a:r>
          </a:p>
        </p:txBody>
      </p:sp>
      <p:sp>
        <p:nvSpPr>
          <p:cNvPr id="17410" name="Content Placeholder 1">
            <a:extLst>
              <a:ext uri="{FF2B5EF4-FFF2-40B4-BE49-F238E27FC236}">
                <a16:creationId xmlns:a16="http://schemas.microsoft.com/office/drawing/2014/main" id="{DCE77901-ED35-9F43-BDA9-E4B5B5D06598}"/>
              </a:ext>
            </a:extLst>
          </p:cNvPr>
          <p:cNvSpPr>
            <a:spLocks noGrp="1" noChangeArrowheads="1"/>
          </p:cNvSpPr>
          <p:nvPr>
            <p:ph idx="1"/>
          </p:nvPr>
        </p:nvSpPr>
        <p:spPr>
          <a:xfrm>
            <a:off x="0" y="1447800"/>
            <a:ext cx="8991600" cy="5027613"/>
          </a:xfrm>
        </p:spPr>
        <p:txBody>
          <a:bodyPr/>
          <a:lstStyle/>
          <a:p>
            <a:pPr marL="0" indent="0">
              <a:buFont typeface="Wingdings" pitchFamily="2" charset="2"/>
              <a:buNone/>
              <a:defRPr/>
            </a:pPr>
            <a:r>
              <a:rPr lang="en-US" altLang="sv-SE" dirty="0">
                <a:latin typeface="Arial" panose="020B0604020202020204" pitchFamily="34" charset="0"/>
                <a:ea typeface="ＭＳ Ｐゴシック" panose="020B0600070205080204" pitchFamily="34" charset="-128"/>
              </a:rPr>
              <a:t>Cryomodules can be divided into two principal types:</a:t>
            </a:r>
          </a:p>
          <a:p>
            <a:pPr lvl="1">
              <a:defRPr/>
            </a:pPr>
            <a:endParaRPr lang="en-US" altLang="sv-SE" dirty="0">
              <a:latin typeface="Arial" panose="020B0604020202020204" pitchFamily="34" charset="0"/>
              <a:ea typeface="ＭＳ Ｐゴシック" panose="020B0600070205080204" pitchFamily="34" charset="-128"/>
            </a:endParaRPr>
          </a:p>
          <a:p>
            <a:pPr marL="668337" lvl="1" indent="-457200">
              <a:buFont typeface="+mj-lt"/>
              <a:buAutoNum type="arabicPeriod"/>
              <a:defRPr/>
            </a:pPr>
            <a:r>
              <a:rPr lang="en-US" altLang="sv-SE" dirty="0">
                <a:latin typeface="Arial" panose="020B0604020202020204" pitchFamily="34" charset="0"/>
                <a:ea typeface="ＭＳ Ｐゴシック" panose="020B0600070205080204" pitchFamily="34" charset="-128"/>
              </a:rPr>
              <a:t>Separated Cryomodules</a:t>
            </a:r>
          </a:p>
          <a:p>
            <a:pPr marL="211137" lvl="1" indent="0">
              <a:buFont typeface="Arial" panose="020B0604020202020204" pitchFamily="34" charset="0"/>
              <a:buNone/>
              <a:defRPr/>
            </a:pPr>
            <a:r>
              <a:rPr lang="en-US" altLang="sv-SE" dirty="0">
                <a:latin typeface="Arial" panose="020B0604020202020204" pitchFamily="34" charset="0"/>
                <a:ea typeface="ＭＳ Ｐゴシック" panose="020B0600070205080204" pitchFamily="34" charset="-128"/>
              </a:rPr>
              <a:t>	</a:t>
            </a:r>
          </a:p>
          <a:p>
            <a:pPr marL="430212" lvl="2" indent="0">
              <a:buFont typeface="Lucida Grande" panose="020B0600040502020204" pitchFamily="34" charset="0"/>
              <a:buNone/>
              <a:defRPr/>
            </a:pPr>
            <a:r>
              <a:rPr lang="en-US" altLang="sv-SE" sz="2000" dirty="0">
                <a:latin typeface="Arial" panose="020B0604020202020204" pitchFamily="34" charset="0"/>
                <a:ea typeface="ＭＳ Ｐゴシック" panose="020B0600070205080204" pitchFamily="34" charset="-128"/>
              </a:rPr>
              <a:t>The cryomodules in the beam line are separated from each other by room temperature sections that contain other beam line components such as magnets and beam diagnostics. The cryomodules typically have their own vacuum space and are cooled via a cryogenic distribution line that runs parallel to the beam line. In 2 K systems, the He II is created at each cryomodule. Examples include ESS, SNS, JLAB, </a:t>
            </a:r>
            <a:r>
              <a:rPr lang="en-US" altLang="sv-SE" sz="2000" dirty="0" err="1">
                <a:latin typeface="Arial" panose="020B0604020202020204" pitchFamily="34" charset="0"/>
                <a:ea typeface="ＭＳ Ｐゴシック" panose="020B0600070205080204" pitchFamily="34" charset="-128"/>
              </a:rPr>
              <a:t>Sprial</a:t>
            </a:r>
            <a:r>
              <a:rPr lang="en-US" altLang="sv-SE" sz="2000" dirty="0">
                <a:latin typeface="Arial" panose="020B0604020202020204" pitchFamily="34" charset="0"/>
                <a:ea typeface="ＭＳ Ｐゴシック" panose="020B0600070205080204" pitchFamily="34" charset="-128"/>
              </a:rPr>
              <a:t> 2, FRIB</a:t>
            </a:r>
          </a:p>
          <a:p>
            <a:pPr marL="430212" lvl="2" indent="0">
              <a:buFont typeface="Lucida Grande" panose="020B0600040502020204" pitchFamily="34" charset="0"/>
              <a:buNone/>
              <a:defRPr/>
            </a:pPr>
            <a:endParaRPr lang="en-US" altLang="sv-SE" sz="2000" dirty="0">
              <a:latin typeface="Arial" panose="020B0604020202020204" pitchFamily="34" charset="0"/>
              <a:ea typeface="ＭＳ Ｐゴシック" panose="020B0600070205080204" pitchFamily="34" charset="-128"/>
            </a:endParaRPr>
          </a:p>
          <a:p>
            <a:pPr marL="658812" lvl="1" indent="-457200">
              <a:buFont typeface="+mj-lt"/>
              <a:buAutoNum type="arabicPeriod" startAt="2"/>
              <a:defRPr/>
            </a:pPr>
            <a:r>
              <a:rPr lang="en-US" altLang="sv-SE" dirty="0">
                <a:latin typeface="Arial" panose="020B0604020202020204" pitchFamily="34" charset="0"/>
                <a:ea typeface="ＭＳ Ｐゴシック" panose="020B0600070205080204" pitchFamily="34" charset="-128"/>
              </a:rPr>
              <a:t>String Cryomodules</a:t>
            </a:r>
          </a:p>
          <a:p>
            <a:pPr marL="658812" lvl="1" indent="-457200">
              <a:buFont typeface="+mj-lt"/>
              <a:buAutoNum type="arabicPeriod" startAt="2"/>
              <a:defRPr/>
            </a:pPr>
            <a:endParaRPr lang="en-US" altLang="sv-SE" dirty="0">
              <a:latin typeface="Arial" panose="020B0604020202020204" pitchFamily="34" charset="0"/>
              <a:ea typeface="ＭＳ Ｐゴシック" panose="020B0600070205080204" pitchFamily="34" charset="-128"/>
            </a:endParaRPr>
          </a:p>
          <a:p>
            <a:pPr marL="201612" lvl="1" indent="0">
              <a:buFont typeface="Arial" panose="020B0604020202020204" pitchFamily="34" charset="0"/>
              <a:buNone/>
              <a:defRPr/>
            </a:pPr>
            <a:r>
              <a:rPr lang="en-US" altLang="sv-SE" dirty="0">
                <a:latin typeface="Arial" panose="020B0604020202020204" pitchFamily="34" charset="0"/>
                <a:ea typeface="ＭＳ Ｐゴシック" panose="020B0600070205080204" pitchFamily="34" charset="-128"/>
              </a:rPr>
              <a:t>The cryomodules are connected together in a long string of common vacuum and cryogenic space. There are no room temperature sections and no  parallel cryogenic distribution line. The cryomodules are cooled in series and in the case of 2 K systems the He II is created at one end of the string.</a:t>
            </a:r>
          </a:p>
          <a:p>
            <a:pPr marL="201612" lvl="1" indent="0">
              <a:buFont typeface="Arial" panose="020B0604020202020204" pitchFamily="34" charset="0"/>
              <a:buNone/>
              <a:defRPr/>
            </a:pPr>
            <a:r>
              <a:rPr lang="en-US" altLang="sv-SE" dirty="0">
                <a:latin typeface="Arial" panose="020B0604020202020204" pitchFamily="34" charset="0"/>
                <a:ea typeface="ＭＳ Ｐゴシック" panose="020B0600070205080204" pitchFamily="34" charset="-128"/>
              </a:rPr>
              <a:t>Examples include: XFEL, LCLS II, SHINE, ILC</a:t>
            </a:r>
          </a:p>
          <a:p>
            <a:pPr marL="201612" lvl="1" indent="0">
              <a:buFont typeface="Arial" panose="020B0604020202020204" pitchFamily="34" charset="0"/>
              <a:buNone/>
              <a:defRPr/>
            </a:pPr>
            <a:endParaRPr lang="en-US" altLang="sv-SE" sz="2200" dirty="0">
              <a:latin typeface="Arial" panose="020B0604020202020204" pitchFamily="34" charset="0"/>
              <a:ea typeface="ＭＳ Ｐゴシック" panose="020B0600070205080204" pitchFamily="34" charset="-128"/>
            </a:endParaRPr>
          </a:p>
          <a:p>
            <a:pPr marL="201612" lvl="1" indent="0">
              <a:buFont typeface="Arial" panose="020B0604020202020204" pitchFamily="34" charset="0"/>
              <a:buNone/>
              <a:defRPr/>
            </a:pPr>
            <a:r>
              <a:rPr lang="en-US" altLang="sv-SE" sz="2200" dirty="0">
                <a:latin typeface="Arial" panose="020B0604020202020204" pitchFamily="34" charset="0"/>
                <a:ea typeface="ＭＳ Ｐゴシック" panose="020B0600070205080204" pitchFamily="34" charset="-128"/>
              </a:rPr>
              <a:t>	</a:t>
            </a:r>
          </a:p>
          <a:p>
            <a:pPr marL="201612" lvl="1" indent="0">
              <a:buFont typeface="Arial" panose="020B0604020202020204" pitchFamily="34" charset="0"/>
              <a:buNone/>
              <a:defRPr/>
            </a:pPr>
            <a:endParaRPr lang="en-US" altLang="sv-SE" sz="2200" dirty="0">
              <a:latin typeface="Arial" panose="020B0604020202020204" pitchFamily="34" charset="0"/>
              <a:ea typeface="ＭＳ Ｐゴシック" panose="020B0600070205080204" pitchFamily="34" charset="-128"/>
            </a:endParaRPr>
          </a:p>
          <a:p>
            <a:pPr marL="430212" lvl="2" indent="0">
              <a:buFont typeface="Lucida Grande" panose="020B0600040502020204" pitchFamily="34" charset="0"/>
              <a:buNone/>
              <a:defRPr/>
            </a:pPr>
            <a:endParaRPr lang="en-US" altLang="sv-SE" sz="2000" dirty="0">
              <a:latin typeface="Arial" panose="020B0604020202020204" pitchFamily="34" charset="0"/>
              <a:ea typeface="ＭＳ Ｐゴシック" panose="020B0600070205080204" pitchFamily="34" charset="-128"/>
            </a:endParaRPr>
          </a:p>
        </p:txBody>
      </p:sp>
      <p:sp>
        <p:nvSpPr>
          <p:cNvPr id="17411" name="Date Placeholder 5">
            <a:extLst>
              <a:ext uri="{FF2B5EF4-FFF2-40B4-BE49-F238E27FC236}">
                <a16:creationId xmlns:a16="http://schemas.microsoft.com/office/drawing/2014/main" id="{44BA929F-1D85-4A31-EF51-A0A7CA61192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sv-SE" altLang="sv-SE" sz="1000"/>
              <a:t>Winter 2025</a:t>
            </a:r>
            <a:endParaRPr altLang="sv-SE" sz="1000"/>
          </a:p>
        </p:txBody>
      </p:sp>
      <p:sp>
        <p:nvSpPr>
          <p:cNvPr id="17412" name="Footer Placeholder 3">
            <a:extLst>
              <a:ext uri="{FF2B5EF4-FFF2-40B4-BE49-F238E27FC236}">
                <a16:creationId xmlns:a16="http://schemas.microsoft.com/office/drawing/2014/main" id="{117B18A5-8CB2-68B7-1653-3C56F55970E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Lecture 8| Cryomodule Design</a:t>
            </a:r>
          </a:p>
        </p:txBody>
      </p:sp>
      <p:sp>
        <p:nvSpPr>
          <p:cNvPr id="17413" name="Slide Number Placeholder 4">
            <a:extLst>
              <a:ext uri="{FF2B5EF4-FFF2-40B4-BE49-F238E27FC236}">
                <a16:creationId xmlns:a16="http://schemas.microsoft.com/office/drawing/2014/main" id="{80308A3F-792B-2173-3FBF-B2F18D2A4A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Slide </a:t>
            </a:r>
            <a:fld id="{6DBEBB7C-0ACA-0348-8F84-FCC2427938ED}" type="slidenum">
              <a:rPr lang="en-US" altLang="sv-SE" sz="1000"/>
              <a:pPr>
                <a:spcBef>
                  <a:spcPct val="0"/>
                </a:spcBef>
                <a:buSzTx/>
                <a:buFontTx/>
                <a:buNone/>
              </a:pPr>
              <a:t>4</a:t>
            </a:fld>
            <a:endParaRPr lang="en-US" altLang="sv-SE" sz="1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6">
            <a:extLst>
              <a:ext uri="{FF2B5EF4-FFF2-40B4-BE49-F238E27FC236}">
                <a16:creationId xmlns:a16="http://schemas.microsoft.com/office/drawing/2014/main" id="{40F42CFB-FA01-1FF2-ABB1-B6481716E80B}"/>
              </a:ext>
            </a:extLst>
          </p:cNvPr>
          <p:cNvSpPr>
            <a:spLocks noGrp="1" noChangeArrowheads="1"/>
          </p:cNvSpPr>
          <p:nvPr>
            <p:ph type="title"/>
          </p:nvPr>
        </p:nvSpPr>
        <p:spPr>
          <a:xfrm>
            <a:off x="0" y="304800"/>
            <a:ext cx="8991600" cy="911225"/>
          </a:xfrm>
        </p:spPr>
        <p:txBody>
          <a:bodyPr/>
          <a:lstStyle/>
          <a:p>
            <a:r>
              <a:rPr lang="en-US" altLang="sv-SE">
                <a:solidFill>
                  <a:srgbClr val="FFFFFF"/>
                </a:solidFill>
                <a:latin typeface="Arial" panose="020B0604020202020204" pitchFamily="34" charset="0"/>
                <a:ea typeface="ＭＳ Ｐゴシック" panose="020B0600070205080204" pitchFamily="34" charset="-128"/>
              </a:rPr>
              <a:t>Example of a Separated </a:t>
            </a:r>
            <a:br>
              <a:rPr lang="en-US" altLang="sv-SE">
                <a:solidFill>
                  <a:srgbClr val="FFFFFF"/>
                </a:solidFill>
                <a:latin typeface="Arial" panose="020B0604020202020204" pitchFamily="34" charset="0"/>
                <a:ea typeface="ＭＳ Ｐゴシック" panose="020B0600070205080204" pitchFamily="34" charset="-128"/>
              </a:rPr>
            </a:br>
            <a:r>
              <a:rPr lang="en-US" altLang="sv-SE">
                <a:solidFill>
                  <a:srgbClr val="FFFFFF"/>
                </a:solidFill>
                <a:latin typeface="Arial" panose="020B0604020202020204" pitchFamily="34" charset="0"/>
                <a:ea typeface="ＭＳ Ｐゴシック" panose="020B0600070205080204" pitchFamily="34" charset="-128"/>
              </a:rPr>
              <a:t>Cryomodule: ESS</a:t>
            </a:r>
          </a:p>
        </p:txBody>
      </p:sp>
      <p:sp>
        <p:nvSpPr>
          <p:cNvPr id="18434" name="Date Placeholder 5">
            <a:extLst>
              <a:ext uri="{FF2B5EF4-FFF2-40B4-BE49-F238E27FC236}">
                <a16:creationId xmlns:a16="http://schemas.microsoft.com/office/drawing/2014/main" id="{627B7A87-67D1-43E6-AABF-0C8ACB019C2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sv-SE" altLang="sv-SE" sz="1000"/>
              <a:t>Winter 2025</a:t>
            </a:r>
            <a:endParaRPr altLang="sv-SE" sz="1000"/>
          </a:p>
        </p:txBody>
      </p:sp>
      <p:sp>
        <p:nvSpPr>
          <p:cNvPr id="18435" name="Footer Placeholder 3">
            <a:extLst>
              <a:ext uri="{FF2B5EF4-FFF2-40B4-BE49-F238E27FC236}">
                <a16:creationId xmlns:a16="http://schemas.microsoft.com/office/drawing/2014/main" id="{9B080738-CF40-BE15-CE1B-53451F8262B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Lecture 8| Cryomodule Design</a:t>
            </a:r>
          </a:p>
        </p:txBody>
      </p:sp>
      <p:pic>
        <p:nvPicPr>
          <p:cNvPr id="18436" name="Picture 16">
            <a:extLst>
              <a:ext uri="{FF2B5EF4-FFF2-40B4-BE49-F238E27FC236}">
                <a16:creationId xmlns:a16="http://schemas.microsoft.com/office/drawing/2014/main" id="{295EBC32-154A-2B35-6C47-6F9610DCE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93838"/>
            <a:ext cx="7467600"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1DA658B-E0CE-5F29-3AB0-1598B68D0AF6}"/>
              </a:ext>
            </a:extLst>
          </p:cNvPr>
          <p:cNvSpPr>
            <a:spLocks noGrp="1"/>
          </p:cNvSpPr>
          <p:nvPr>
            <p:ph type="sldNum" sz="quarter" idx="12"/>
          </p:nvPr>
        </p:nvSpPr>
        <p:spPr/>
        <p:txBody>
          <a:bodyPr/>
          <a:lstStyle/>
          <a:p>
            <a:fld id="{058A5F61-8E64-1745-AFD0-B49649221245}" type="slidenum">
              <a:rPr lang="sv-SE" altLang="sv-SE" smtClean="0"/>
              <a:pPr/>
              <a:t>5</a:t>
            </a:fld>
            <a:endParaRPr lang="sv-SE" altLang="sv-S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9">
            <a:extLst>
              <a:ext uri="{FF2B5EF4-FFF2-40B4-BE49-F238E27FC236}">
                <a16:creationId xmlns:a16="http://schemas.microsoft.com/office/drawing/2014/main" id="{F5092C08-AB81-AA95-242C-E61DF2BFBDD1}"/>
              </a:ext>
            </a:extLst>
          </p:cNvPr>
          <p:cNvSpPr>
            <a:spLocks noGrp="1" noChangeArrowheads="1"/>
          </p:cNvSpPr>
          <p:nvPr>
            <p:ph type="title"/>
          </p:nvPr>
        </p:nvSpPr>
        <p:spPr>
          <a:xfrm>
            <a:off x="-93663" y="457200"/>
            <a:ext cx="8991601" cy="911225"/>
          </a:xfrm>
        </p:spPr>
        <p:txBody>
          <a:bodyPr/>
          <a:lstStyle/>
          <a:p>
            <a:r>
              <a:rPr lang="en-US" altLang="sv-SE">
                <a:solidFill>
                  <a:srgbClr val="FFFFFF"/>
                </a:solidFill>
                <a:latin typeface="Arial" panose="020B0604020202020204" pitchFamily="34" charset="0"/>
                <a:ea typeface="ＭＳ Ｐゴシック" panose="020B0600070205080204" pitchFamily="34" charset="-128"/>
              </a:rPr>
              <a:t>Example of a String </a:t>
            </a:r>
            <a:br>
              <a:rPr lang="en-US" altLang="sv-SE">
                <a:solidFill>
                  <a:srgbClr val="FFFFFF"/>
                </a:solidFill>
                <a:latin typeface="Arial" panose="020B0604020202020204" pitchFamily="34" charset="0"/>
                <a:ea typeface="ＭＳ Ｐゴシック" panose="020B0600070205080204" pitchFamily="34" charset="-128"/>
              </a:rPr>
            </a:br>
            <a:r>
              <a:rPr lang="en-US" altLang="sv-SE">
                <a:solidFill>
                  <a:srgbClr val="FFFFFF"/>
                </a:solidFill>
                <a:latin typeface="Arial" panose="020B0604020202020204" pitchFamily="34" charset="0"/>
                <a:ea typeface="ＭＳ Ｐゴシック" panose="020B0600070205080204" pitchFamily="34" charset="-128"/>
              </a:rPr>
              <a:t>Cryomodule: XFEL</a:t>
            </a:r>
          </a:p>
        </p:txBody>
      </p:sp>
      <p:sp>
        <p:nvSpPr>
          <p:cNvPr id="19458" name="Date Placeholder 8">
            <a:extLst>
              <a:ext uri="{FF2B5EF4-FFF2-40B4-BE49-F238E27FC236}">
                <a16:creationId xmlns:a16="http://schemas.microsoft.com/office/drawing/2014/main" id="{D00EAC8A-2DD4-200D-8B76-82C12E2AE88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sv-SE" altLang="sv-SE" sz="1000"/>
              <a:t>Winter 2025</a:t>
            </a:r>
            <a:endParaRPr altLang="sv-SE" sz="1000"/>
          </a:p>
        </p:txBody>
      </p:sp>
      <p:sp>
        <p:nvSpPr>
          <p:cNvPr id="19459" name="Footer Placeholder 6">
            <a:extLst>
              <a:ext uri="{FF2B5EF4-FFF2-40B4-BE49-F238E27FC236}">
                <a16:creationId xmlns:a16="http://schemas.microsoft.com/office/drawing/2014/main" id="{8AE65956-9D82-10CD-07E2-CFB955AA912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Lecture 8| Cryomodule Design</a:t>
            </a:r>
          </a:p>
        </p:txBody>
      </p:sp>
      <p:sp>
        <p:nvSpPr>
          <p:cNvPr id="19460" name="Slide Number Placeholder 7">
            <a:extLst>
              <a:ext uri="{FF2B5EF4-FFF2-40B4-BE49-F238E27FC236}">
                <a16:creationId xmlns:a16="http://schemas.microsoft.com/office/drawing/2014/main" id="{36317E2C-40B2-36AA-1C8B-F39EC13611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Slide </a:t>
            </a:r>
            <a:fld id="{CD4E79E3-3B46-2F4D-93D0-8D0E014FFF18}" type="slidenum">
              <a:rPr lang="en-US" altLang="sv-SE" sz="1000"/>
              <a:pPr>
                <a:spcBef>
                  <a:spcPct val="0"/>
                </a:spcBef>
                <a:buSzTx/>
                <a:buFontTx/>
                <a:buNone/>
              </a:pPr>
              <a:t>6</a:t>
            </a:fld>
            <a:endParaRPr lang="en-US" altLang="sv-SE" sz="1000"/>
          </a:p>
        </p:txBody>
      </p:sp>
      <p:pic>
        <p:nvPicPr>
          <p:cNvPr id="19461" name="Content Placeholder 6">
            <a:extLst>
              <a:ext uri="{FF2B5EF4-FFF2-40B4-BE49-F238E27FC236}">
                <a16:creationId xmlns:a16="http://schemas.microsoft.com/office/drawing/2014/main" id="{CACFABB1-0DFF-32B2-F336-1A1A6525C3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988" y="1558925"/>
            <a:ext cx="8382000" cy="502761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7">
            <a:extLst>
              <a:ext uri="{FF2B5EF4-FFF2-40B4-BE49-F238E27FC236}">
                <a16:creationId xmlns:a16="http://schemas.microsoft.com/office/drawing/2014/main" id="{A32CD611-4964-D510-6DD8-5A2F551F113E}"/>
              </a:ext>
            </a:extLst>
          </p:cNvPr>
          <p:cNvSpPr>
            <a:spLocks noGrp="1" noChangeArrowheads="1"/>
          </p:cNvSpPr>
          <p:nvPr>
            <p:ph type="title"/>
          </p:nvPr>
        </p:nvSpPr>
        <p:spPr>
          <a:xfrm>
            <a:off x="12700" y="304800"/>
            <a:ext cx="8991600" cy="479425"/>
          </a:xfrm>
        </p:spPr>
        <p:txBody>
          <a:bodyPr/>
          <a:lstStyle/>
          <a:p>
            <a:r>
              <a:rPr lang="en-US" altLang="sv-SE">
                <a:solidFill>
                  <a:srgbClr val="FFFFFF"/>
                </a:solidFill>
                <a:latin typeface="Arial" panose="020B0604020202020204" pitchFamily="34" charset="0"/>
                <a:ea typeface="ＭＳ Ｐゴシック" panose="020B0600070205080204" pitchFamily="34" charset="-128"/>
              </a:rPr>
              <a:t>Separated Cryomodules</a:t>
            </a:r>
          </a:p>
        </p:txBody>
      </p:sp>
      <p:sp>
        <p:nvSpPr>
          <p:cNvPr id="20482" name="Content Placeholder 8">
            <a:extLst>
              <a:ext uri="{FF2B5EF4-FFF2-40B4-BE49-F238E27FC236}">
                <a16:creationId xmlns:a16="http://schemas.microsoft.com/office/drawing/2014/main" id="{AD9D56D7-00B0-C742-B486-F28614E66B8C}"/>
              </a:ext>
            </a:extLst>
          </p:cNvPr>
          <p:cNvSpPr>
            <a:spLocks noGrp="1" noChangeArrowheads="1"/>
          </p:cNvSpPr>
          <p:nvPr>
            <p:ph idx="1"/>
          </p:nvPr>
        </p:nvSpPr>
        <p:spPr>
          <a:xfrm>
            <a:off x="12700" y="1524000"/>
            <a:ext cx="8991600" cy="5027613"/>
          </a:xfrm>
        </p:spPr>
        <p:txBody>
          <a:bodyPr/>
          <a:lstStyle/>
          <a:p>
            <a:pPr marL="0" indent="0">
              <a:buFont typeface="Wingdings" pitchFamily="2" charset="2"/>
              <a:buNone/>
              <a:defRPr/>
            </a:pPr>
            <a:r>
              <a:rPr lang="en-US" altLang="sv-SE" sz="2400" dirty="0">
                <a:latin typeface="Arial" panose="020B0604020202020204" pitchFamily="34" charset="0"/>
                <a:ea typeface="ＭＳ Ｐゴシック" panose="020B0600070205080204" pitchFamily="34" charset="-128"/>
              </a:rPr>
              <a:t> Advantages:</a:t>
            </a:r>
          </a:p>
          <a:p>
            <a:pPr marL="0" indent="0">
              <a:buFont typeface="Wingdings" pitchFamily="2" charset="2"/>
              <a:buNone/>
              <a:defRPr/>
            </a:pPr>
            <a:endParaRPr lang="en-US" altLang="sv-SE" sz="2400" dirty="0">
              <a:latin typeface="Arial" panose="020B0604020202020204" pitchFamily="34" charset="0"/>
              <a:ea typeface="ＭＳ Ｐゴシック" panose="020B0600070205080204" pitchFamily="34" charset="-128"/>
            </a:endParaRPr>
          </a:p>
          <a:p>
            <a:pPr lvl="1">
              <a:defRPr/>
            </a:pPr>
            <a:r>
              <a:rPr lang="en-US" altLang="sv-SE" sz="2400" dirty="0">
                <a:latin typeface="Arial" panose="020B0604020202020204" pitchFamily="34" charset="0"/>
                <a:ea typeface="ＭＳ Ｐゴシック" panose="020B0600070205080204" pitchFamily="34" charset="-128"/>
              </a:rPr>
              <a:t>Flexibility and maintainability. Depending on design details, cryomodules may be repaired or replaced without warming up large sections of the accelerator.</a:t>
            </a:r>
          </a:p>
          <a:p>
            <a:pPr lvl="1">
              <a:defRPr/>
            </a:pPr>
            <a:r>
              <a:rPr lang="en-US" altLang="sv-SE" sz="2400" dirty="0">
                <a:latin typeface="Arial" panose="020B0604020202020204" pitchFamily="34" charset="0"/>
                <a:ea typeface="ＭＳ Ｐゴシック" panose="020B0600070205080204" pitchFamily="34" charset="-128"/>
              </a:rPr>
              <a:t>Separate vacuum spaces can reduce accident consequences</a:t>
            </a:r>
          </a:p>
          <a:p>
            <a:pPr lvl="1">
              <a:defRPr/>
            </a:pPr>
            <a:r>
              <a:rPr lang="en-US" altLang="sv-SE" sz="2400" dirty="0">
                <a:latin typeface="Arial" panose="020B0604020202020204" pitchFamily="34" charset="0"/>
                <a:ea typeface="ＭＳ Ｐゴシック" panose="020B0600070205080204" pitchFamily="34" charset="-128"/>
              </a:rPr>
              <a:t>Components not requiring cryogenic temperatures such as beam diagnostics can remain warm</a:t>
            </a:r>
          </a:p>
          <a:p>
            <a:pPr lvl="1">
              <a:defRPr/>
            </a:pPr>
            <a:r>
              <a:rPr lang="en-US" altLang="sv-SE" sz="2400" dirty="0">
                <a:latin typeface="Arial" panose="020B0604020202020204" pitchFamily="34" charset="0"/>
                <a:ea typeface="ＭＳ Ｐゴシック" panose="020B0600070205080204" pitchFamily="34" charset="-128"/>
              </a:rPr>
              <a:t>May be able to handle higher total heat loads</a:t>
            </a:r>
          </a:p>
          <a:p>
            <a:pPr marL="211137" lvl="1" indent="0">
              <a:buFont typeface="Arial" panose="020B0604020202020204" pitchFamily="34" charset="0"/>
              <a:buNone/>
              <a:defRPr/>
            </a:pPr>
            <a:endParaRPr lang="en-US" altLang="sv-SE" sz="2400" dirty="0">
              <a:latin typeface="Arial" panose="020B0604020202020204" pitchFamily="34" charset="0"/>
              <a:ea typeface="ＭＳ Ｐゴシック" panose="020B0600070205080204" pitchFamily="34" charset="-128"/>
            </a:endParaRPr>
          </a:p>
          <a:p>
            <a:pPr marL="211137" lvl="1" indent="0">
              <a:buFont typeface="Arial" panose="020B0604020202020204" pitchFamily="34" charset="0"/>
              <a:buNone/>
              <a:defRPr/>
            </a:pPr>
            <a:r>
              <a:rPr lang="en-US" altLang="sv-SE" sz="2400" dirty="0">
                <a:latin typeface="Arial" panose="020B0604020202020204" pitchFamily="34" charset="0"/>
                <a:ea typeface="ＭＳ Ｐゴシック" panose="020B0600070205080204" pitchFamily="34" charset="-128"/>
              </a:rPr>
              <a:t>Disadvantages:</a:t>
            </a:r>
          </a:p>
          <a:p>
            <a:pPr lvl="1">
              <a:defRPr/>
            </a:pPr>
            <a:endParaRPr lang="en-US" altLang="sv-SE" sz="2400" dirty="0">
              <a:latin typeface="Arial" panose="020B0604020202020204" pitchFamily="34" charset="0"/>
              <a:ea typeface="ＭＳ Ｐゴシック" panose="020B0600070205080204" pitchFamily="34" charset="-128"/>
            </a:endParaRPr>
          </a:p>
          <a:p>
            <a:pPr lvl="1">
              <a:defRPr/>
            </a:pPr>
            <a:r>
              <a:rPr lang="en-US" altLang="sv-SE" sz="2400" dirty="0">
                <a:latin typeface="Arial" panose="020B0604020202020204" pitchFamily="34" charset="0"/>
                <a:ea typeface="ＭＳ Ｐゴシック" panose="020B0600070205080204" pitchFamily="34" charset="-128"/>
              </a:rPr>
              <a:t>Higher cost</a:t>
            </a:r>
          </a:p>
          <a:p>
            <a:pPr lvl="1">
              <a:defRPr/>
            </a:pPr>
            <a:r>
              <a:rPr lang="en-US" altLang="sv-SE" sz="2400" dirty="0">
                <a:latin typeface="Arial" panose="020B0604020202020204" pitchFamily="34" charset="0"/>
                <a:ea typeface="ＭＳ Ｐゴシック" panose="020B0600070205080204" pitchFamily="34" charset="-128"/>
              </a:rPr>
              <a:t>Higher static heat loads</a:t>
            </a:r>
          </a:p>
          <a:p>
            <a:pPr marL="211137" lvl="1" indent="0">
              <a:buFont typeface="Arial" panose="020B0604020202020204" pitchFamily="34" charset="0"/>
              <a:buNone/>
              <a:defRPr/>
            </a:pPr>
            <a:endParaRPr lang="en-US" altLang="sv-SE" sz="2400" dirty="0">
              <a:latin typeface="Arial" panose="020B0604020202020204" pitchFamily="34" charset="0"/>
              <a:ea typeface="ＭＳ Ｐゴシック" panose="020B0600070205080204" pitchFamily="34" charset="-128"/>
            </a:endParaRPr>
          </a:p>
          <a:p>
            <a:pPr marL="211137" lvl="1" indent="0">
              <a:buFont typeface="Arial" panose="020B0604020202020204" pitchFamily="34" charset="0"/>
              <a:buNone/>
              <a:defRPr/>
            </a:pPr>
            <a:endParaRPr lang="en-US" altLang="sv-SE" sz="2400" dirty="0">
              <a:latin typeface="Arial" panose="020B0604020202020204" pitchFamily="34" charset="0"/>
              <a:ea typeface="ＭＳ Ｐゴシック" panose="020B0600070205080204" pitchFamily="34" charset="-128"/>
            </a:endParaRPr>
          </a:p>
        </p:txBody>
      </p:sp>
      <p:sp>
        <p:nvSpPr>
          <p:cNvPr id="20483" name="Date Placeholder 6">
            <a:extLst>
              <a:ext uri="{FF2B5EF4-FFF2-40B4-BE49-F238E27FC236}">
                <a16:creationId xmlns:a16="http://schemas.microsoft.com/office/drawing/2014/main" id="{46CD702A-22E8-7A83-5D84-22CB7FFDE3C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sv-SE" altLang="sv-SE" sz="1000"/>
              <a:t>Winter 2025</a:t>
            </a:r>
            <a:endParaRPr altLang="sv-SE" sz="1000"/>
          </a:p>
        </p:txBody>
      </p:sp>
      <p:sp>
        <p:nvSpPr>
          <p:cNvPr id="20484" name="Footer Placeholder 4">
            <a:extLst>
              <a:ext uri="{FF2B5EF4-FFF2-40B4-BE49-F238E27FC236}">
                <a16:creationId xmlns:a16="http://schemas.microsoft.com/office/drawing/2014/main" id="{18CDE345-C102-11E5-F161-66D17319FFF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Lecture 8| Cryomodule Design</a:t>
            </a:r>
          </a:p>
        </p:txBody>
      </p:sp>
      <p:sp>
        <p:nvSpPr>
          <p:cNvPr id="20485" name="Slide Number Placeholder 5">
            <a:extLst>
              <a:ext uri="{FF2B5EF4-FFF2-40B4-BE49-F238E27FC236}">
                <a16:creationId xmlns:a16="http://schemas.microsoft.com/office/drawing/2014/main" id="{86393A97-F564-6B4F-FA88-5E7A100808F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Slide </a:t>
            </a:r>
            <a:fld id="{FA759C1E-22BF-7748-B506-443E7FBE076C}" type="slidenum">
              <a:rPr lang="en-US" altLang="sv-SE" sz="1000"/>
              <a:pPr>
                <a:spcBef>
                  <a:spcPct val="0"/>
                </a:spcBef>
                <a:buSzTx/>
                <a:buFontTx/>
                <a:buNone/>
              </a:pPr>
              <a:t>7</a:t>
            </a:fld>
            <a:endParaRPr lang="en-US" altLang="sv-SE"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7">
            <a:extLst>
              <a:ext uri="{FF2B5EF4-FFF2-40B4-BE49-F238E27FC236}">
                <a16:creationId xmlns:a16="http://schemas.microsoft.com/office/drawing/2014/main" id="{2058DED5-E9F7-6EED-E90C-310FBC42A3BB}"/>
              </a:ext>
            </a:extLst>
          </p:cNvPr>
          <p:cNvSpPr>
            <a:spLocks noGrp="1" noChangeArrowheads="1"/>
          </p:cNvSpPr>
          <p:nvPr>
            <p:ph type="title"/>
          </p:nvPr>
        </p:nvSpPr>
        <p:spPr>
          <a:xfrm>
            <a:off x="12700" y="304800"/>
            <a:ext cx="8991600" cy="479425"/>
          </a:xfrm>
        </p:spPr>
        <p:txBody>
          <a:bodyPr/>
          <a:lstStyle/>
          <a:p>
            <a:r>
              <a:rPr lang="en-US" altLang="sv-SE">
                <a:solidFill>
                  <a:srgbClr val="FFFFFF"/>
                </a:solidFill>
                <a:latin typeface="Arial" panose="020B0604020202020204" pitchFamily="34" charset="0"/>
                <a:ea typeface="ＭＳ Ｐゴシック" panose="020B0600070205080204" pitchFamily="34" charset="-128"/>
              </a:rPr>
              <a:t>String Cryomodules</a:t>
            </a:r>
          </a:p>
        </p:txBody>
      </p:sp>
      <p:sp>
        <p:nvSpPr>
          <p:cNvPr id="20482" name="Content Placeholder 8">
            <a:extLst>
              <a:ext uri="{FF2B5EF4-FFF2-40B4-BE49-F238E27FC236}">
                <a16:creationId xmlns:a16="http://schemas.microsoft.com/office/drawing/2014/main" id="{AD9D56D7-00B0-C742-B486-F28614E66B8C}"/>
              </a:ext>
            </a:extLst>
          </p:cNvPr>
          <p:cNvSpPr>
            <a:spLocks noGrp="1" noChangeArrowheads="1"/>
          </p:cNvSpPr>
          <p:nvPr>
            <p:ph idx="1"/>
          </p:nvPr>
        </p:nvSpPr>
        <p:spPr>
          <a:xfrm>
            <a:off x="12700" y="1493838"/>
            <a:ext cx="8991600" cy="5027612"/>
          </a:xfrm>
        </p:spPr>
        <p:txBody>
          <a:bodyPr/>
          <a:lstStyle/>
          <a:p>
            <a:pPr marL="0" indent="0">
              <a:buFont typeface="Wingdings" pitchFamily="2" charset="2"/>
              <a:buNone/>
              <a:defRPr/>
            </a:pPr>
            <a:r>
              <a:rPr lang="en-US" altLang="sv-SE" sz="2400" dirty="0">
                <a:latin typeface="Arial" panose="020B0604020202020204" pitchFamily="34" charset="0"/>
                <a:ea typeface="ＭＳ Ｐゴシック" panose="020B0600070205080204" pitchFamily="34" charset="-128"/>
              </a:rPr>
              <a:t> Advantages:</a:t>
            </a:r>
          </a:p>
          <a:p>
            <a:pPr marL="0" indent="0">
              <a:buFont typeface="Wingdings" pitchFamily="2" charset="2"/>
              <a:buNone/>
              <a:defRPr/>
            </a:pPr>
            <a:endParaRPr lang="en-US" altLang="sv-SE" sz="2400" dirty="0">
              <a:latin typeface="Arial" panose="020B0604020202020204" pitchFamily="34" charset="0"/>
              <a:ea typeface="ＭＳ Ｐゴシック" panose="020B0600070205080204" pitchFamily="34" charset="-128"/>
            </a:endParaRPr>
          </a:p>
          <a:p>
            <a:pPr lvl="1">
              <a:defRPr/>
            </a:pPr>
            <a:r>
              <a:rPr lang="en-US" altLang="sv-SE" sz="2400" dirty="0">
                <a:latin typeface="Arial" panose="020B0604020202020204" pitchFamily="34" charset="0"/>
                <a:ea typeface="ＭＳ Ｐゴシック" panose="020B0600070205080204" pitchFamily="34" charset="-128"/>
              </a:rPr>
              <a:t>Lower cost: no need for parallel transfer line and fewer valves required</a:t>
            </a:r>
          </a:p>
          <a:p>
            <a:pPr lvl="1">
              <a:defRPr/>
            </a:pPr>
            <a:r>
              <a:rPr lang="en-US" altLang="sv-SE" sz="2400" dirty="0">
                <a:latin typeface="Arial" panose="020B0604020202020204" pitchFamily="34" charset="0"/>
                <a:ea typeface="ＭＳ Ｐゴシック" panose="020B0600070205080204" pitchFamily="34" charset="-128"/>
              </a:rPr>
              <a:t>Fewer warm/cold transitions result in lower static heat loads</a:t>
            </a:r>
          </a:p>
          <a:p>
            <a:pPr marL="211137" lvl="1" indent="0">
              <a:buFont typeface="Arial" panose="020B0604020202020204" pitchFamily="34" charset="0"/>
              <a:buNone/>
              <a:defRPr/>
            </a:pPr>
            <a:endParaRPr lang="en-US" altLang="sv-SE" sz="2400" dirty="0">
              <a:latin typeface="Arial" panose="020B0604020202020204" pitchFamily="34" charset="0"/>
              <a:ea typeface="ＭＳ Ｐゴシック" panose="020B0600070205080204" pitchFamily="34" charset="-128"/>
            </a:endParaRPr>
          </a:p>
          <a:p>
            <a:pPr marL="211137" lvl="1" indent="0">
              <a:buFont typeface="Arial" panose="020B0604020202020204" pitchFamily="34" charset="0"/>
              <a:buNone/>
              <a:defRPr/>
            </a:pPr>
            <a:r>
              <a:rPr lang="en-US" altLang="sv-SE" sz="2400" dirty="0">
                <a:latin typeface="Arial" panose="020B0604020202020204" pitchFamily="34" charset="0"/>
                <a:ea typeface="ＭＳ Ｐゴシック" panose="020B0600070205080204" pitchFamily="34" charset="-128"/>
              </a:rPr>
              <a:t>Disadvantages:</a:t>
            </a:r>
          </a:p>
          <a:p>
            <a:pPr lvl="1">
              <a:defRPr/>
            </a:pPr>
            <a:endParaRPr lang="en-US" altLang="sv-SE" sz="2400" dirty="0">
              <a:latin typeface="Arial" panose="020B0604020202020204" pitchFamily="34" charset="0"/>
              <a:ea typeface="ＭＳ Ｐゴシック" panose="020B0600070205080204" pitchFamily="34" charset="-128"/>
            </a:endParaRPr>
          </a:p>
          <a:p>
            <a:pPr lvl="1">
              <a:defRPr/>
            </a:pPr>
            <a:r>
              <a:rPr lang="en-US" altLang="sv-SE" sz="2400" dirty="0">
                <a:latin typeface="Arial" panose="020B0604020202020204" pitchFamily="34" charset="0"/>
                <a:ea typeface="ＭＳ Ｐゴシック" panose="020B0600070205080204" pitchFamily="34" charset="-128"/>
              </a:rPr>
              <a:t>Less flexibility. Entire string may have to be warmed up to replace or repair one cryomodule</a:t>
            </a:r>
          </a:p>
          <a:p>
            <a:pPr lvl="1">
              <a:defRPr/>
            </a:pPr>
            <a:r>
              <a:rPr lang="en-US" altLang="sv-SE" sz="2400" dirty="0">
                <a:latin typeface="Arial" panose="020B0604020202020204" pitchFamily="34" charset="0"/>
                <a:ea typeface="ＭＳ Ｐゴシック" panose="020B0600070205080204" pitchFamily="34" charset="-128"/>
              </a:rPr>
              <a:t>Common vacuum space can increase consequences of accidents</a:t>
            </a:r>
          </a:p>
          <a:p>
            <a:pPr lvl="1">
              <a:defRPr/>
            </a:pPr>
            <a:r>
              <a:rPr lang="en-US" altLang="sv-SE" sz="2400" dirty="0">
                <a:latin typeface="Arial" panose="020B0604020202020204" pitchFamily="34" charset="0"/>
                <a:ea typeface="ＭＳ Ｐゴシック" panose="020B0600070205080204" pitchFamily="34" charset="-128"/>
              </a:rPr>
              <a:t>May not be able to handle high dynamic loads</a:t>
            </a:r>
          </a:p>
          <a:p>
            <a:pPr lvl="1">
              <a:defRPr/>
            </a:pPr>
            <a:r>
              <a:rPr lang="en-US" altLang="sv-SE" sz="2400" dirty="0">
                <a:latin typeface="Arial" panose="020B0604020202020204" pitchFamily="34" charset="0"/>
                <a:ea typeface="ＭＳ Ｐゴシック" panose="020B0600070205080204" pitchFamily="34" charset="-128"/>
              </a:rPr>
              <a:t>All components have to function at cryogenic temperatures</a:t>
            </a:r>
          </a:p>
          <a:p>
            <a:pPr lvl="1">
              <a:defRPr/>
            </a:pPr>
            <a:endParaRPr lang="en-US" altLang="sv-SE" sz="2400" dirty="0">
              <a:latin typeface="Arial" panose="020B0604020202020204" pitchFamily="34" charset="0"/>
              <a:ea typeface="ＭＳ Ｐゴシック" panose="020B0600070205080204" pitchFamily="34" charset="-128"/>
            </a:endParaRPr>
          </a:p>
          <a:p>
            <a:pPr marL="211137" lvl="1" indent="0">
              <a:buFont typeface="Arial" panose="020B0604020202020204" pitchFamily="34" charset="0"/>
              <a:buNone/>
              <a:defRPr/>
            </a:pPr>
            <a:endParaRPr lang="en-US" altLang="sv-SE" sz="2400" dirty="0">
              <a:latin typeface="Arial" panose="020B0604020202020204" pitchFamily="34" charset="0"/>
              <a:ea typeface="ＭＳ Ｐゴシック" panose="020B0600070205080204" pitchFamily="34" charset="-128"/>
            </a:endParaRPr>
          </a:p>
          <a:p>
            <a:pPr marL="211137" lvl="1" indent="0">
              <a:buFont typeface="Arial" panose="020B0604020202020204" pitchFamily="34" charset="0"/>
              <a:buNone/>
              <a:defRPr/>
            </a:pPr>
            <a:endParaRPr lang="en-US" altLang="sv-SE" sz="2400" dirty="0">
              <a:latin typeface="Arial" panose="020B0604020202020204" pitchFamily="34" charset="0"/>
              <a:ea typeface="ＭＳ Ｐゴシック" panose="020B0600070205080204" pitchFamily="34" charset="-128"/>
            </a:endParaRPr>
          </a:p>
        </p:txBody>
      </p:sp>
      <p:sp>
        <p:nvSpPr>
          <p:cNvPr id="21507" name="Date Placeholder 6">
            <a:extLst>
              <a:ext uri="{FF2B5EF4-FFF2-40B4-BE49-F238E27FC236}">
                <a16:creationId xmlns:a16="http://schemas.microsoft.com/office/drawing/2014/main" id="{CF362EA5-FC31-BA36-72BF-69B10771240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sv-SE" altLang="sv-SE" sz="1000"/>
              <a:t>Winter 2025</a:t>
            </a:r>
            <a:endParaRPr altLang="sv-SE" sz="1000"/>
          </a:p>
        </p:txBody>
      </p:sp>
      <p:sp>
        <p:nvSpPr>
          <p:cNvPr id="21508" name="Footer Placeholder 4">
            <a:extLst>
              <a:ext uri="{FF2B5EF4-FFF2-40B4-BE49-F238E27FC236}">
                <a16:creationId xmlns:a16="http://schemas.microsoft.com/office/drawing/2014/main" id="{19EBEF01-48D9-356D-B9C0-6ACBC5BADA5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Lecture 8| Cryomodule Design</a:t>
            </a:r>
          </a:p>
        </p:txBody>
      </p:sp>
      <p:sp>
        <p:nvSpPr>
          <p:cNvPr id="21509" name="Slide Number Placeholder 5">
            <a:extLst>
              <a:ext uri="{FF2B5EF4-FFF2-40B4-BE49-F238E27FC236}">
                <a16:creationId xmlns:a16="http://schemas.microsoft.com/office/drawing/2014/main" id="{FDC029C7-08BE-D897-5F92-6C81A510E7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SzPct val="100000"/>
              <a:buFont typeface="Wingdings" pitchFamily="2" charset="2"/>
              <a:buChar char="§"/>
              <a:defRPr sz="2200">
                <a:solidFill>
                  <a:srgbClr val="064308"/>
                </a:solidFill>
                <a:latin typeface="Arial" panose="020B0604020202020204" pitchFamily="34" charset="0"/>
                <a:ea typeface="ＭＳ Ｐゴシック" panose="020B0600070205080204" pitchFamily="34" charset="-128"/>
              </a:defRPr>
            </a:lvl1pPr>
            <a:lvl2pPr marL="742950" indent="-285750">
              <a:lnSpc>
                <a:spcPct val="90000"/>
              </a:lnSpc>
              <a:spcBef>
                <a:spcPts val="200"/>
              </a:spcBef>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200"/>
              </a:spcBef>
              <a:buSzPct val="100000"/>
              <a:buFont typeface="Lucida Grande" panose="020B0600040502020204" pitchFamily="34" charset="0"/>
              <a:buChar char="»"/>
              <a:defRPr>
                <a:solidFill>
                  <a:schemeClr val="tx1"/>
                </a:solidFill>
                <a:latin typeface="Arial" panose="020B0604020202020204" pitchFamily="34" charset="0"/>
                <a:ea typeface="ヒラギノ角ゴ Pro W3" pitchFamily="1" charset="-128"/>
              </a:defRPr>
            </a:lvl3pPr>
            <a:lvl4pPr marL="1600200" indent="-228600">
              <a:lnSpc>
                <a:spcPct val="90000"/>
              </a:lnSpc>
              <a:spcBef>
                <a:spcPts val="200"/>
              </a:spcBef>
              <a:buClr>
                <a:srgbClr val="999999"/>
              </a:buClr>
              <a:buSzPct val="100000"/>
              <a:buFont typeface="Arial" panose="020B0604020202020204" pitchFamily="34" charset="0"/>
              <a:buChar char="•"/>
              <a:defRPr sz="1600">
                <a:solidFill>
                  <a:schemeClr val="tx1"/>
                </a:solidFill>
                <a:latin typeface="Helvetica" pitchFamily="2" charset="0"/>
                <a:ea typeface="ヒラギノ角ゴ Pro W3" pitchFamily="1" charset="-128"/>
              </a:defRPr>
            </a:lvl4pPr>
            <a:lvl5pPr marL="2057400" indent="-228600">
              <a:lnSpc>
                <a:spcPct val="90000"/>
              </a:lnSpc>
              <a:spcBef>
                <a:spcPts val="200"/>
              </a:spcBef>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5pPr>
            <a:lvl6pPr marL="25146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6pPr>
            <a:lvl7pPr marL="29718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7pPr>
            <a:lvl8pPr marL="34290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8pPr>
            <a:lvl9pPr marL="3886200" indent="-228600" eaLnBrk="0" fontAlgn="base" hangingPunct="0">
              <a:lnSpc>
                <a:spcPct val="90000"/>
              </a:lnSpc>
              <a:spcBef>
                <a:spcPts val="200"/>
              </a:spcBef>
              <a:spcAft>
                <a:spcPct val="0"/>
              </a:spcAft>
              <a:buClr>
                <a:srgbClr val="999999"/>
              </a:buClr>
              <a:buSzPct val="100000"/>
              <a:buFont typeface="Lucida Grande" panose="020B0600040502020204" pitchFamily="34" charset="0"/>
              <a:buChar char="»"/>
              <a:defRPr sz="1400">
                <a:solidFill>
                  <a:schemeClr val="tx1"/>
                </a:solidFill>
                <a:latin typeface="Helvetica" pitchFamily="2" charset="0"/>
                <a:ea typeface="ヒラギノ角ゴ Pro W3" pitchFamily="1" charset="-128"/>
              </a:defRPr>
            </a:lvl9pPr>
          </a:lstStyle>
          <a:p>
            <a:pPr>
              <a:spcBef>
                <a:spcPct val="0"/>
              </a:spcBef>
              <a:buSzTx/>
              <a:buFontTx/>
              <a:buNone/>
            </a:pPr>
            <a:r>
              <a:rPr lang="en-US" altLang="sv-SE" sz="1000"/>
              <a:t>Slide </a:t>
            </a:r>
            <a:fld id="{82EF30D8-D204-3C4C-AF66-DEB3581382A2}" type="slidenum">
              <a:rPr lang="en-US" altLang="sv-SE" sz="1000"/>
              <a:pPr>
                <a:spcBef>
                  <a:spcPct val="0"/>
                </a:spcBef>
                <a:buSzTx/>
                <a:buFontTx/>
                <a:buNone/>
              </a:pPr>
              <a:t>8</a:t>
            </a:fld>
            <a:endParaRPr lang="en-US" altLang="sv-SE" sz="1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53A176A4-70C3-2A5B-9DFD-1C73F2FFF8B3}"/>
              </a:ext>
            </a:extLst>
          </p:cNvPr>
          <p:cNvSpPr>
            <a:spLocks noGrp="1" noChangeArrowheads="1"/>
          </p:cNvSpPr>
          <p:nvPr>
            <p:ph type="title"/>
          </p:nvPr>
        </p:nvSpPr>
        <p:spPr>
          <a:xfrm>
            <a:off x="76200" y="76200"/>
            <a:ext cx="8991600" cy="911225"/>
          </a:xfrm>
        </p:spPr>
        <p:txBody>
          <a:bodyPr/>
          <a:lstStyle/>
          <a:p>
            <a:r>
              <a:rPr lang="en-US" altLang="sv-SE">
                <a:solidFill>
                  <a:schemeClr val="bg1"/>
                </a:solidFill>
                <a:latin typeface="Arial" panose="020B0604020202020204" pitchFamily="34" charset="0"/>
                <a:ea typeface="ＭＳ Ｐゴシック" panose="020B0600070205080204" pitchFamily="34" charset="-128"/>
              </a:rPr>
              <a:t>Cryomodule requirements </a:t>
            </a:r>
            <a:br>
              <a:rPr lang="en-US" altLang="sv-SE">
                <a:solidFill>
                  <a:schemeClr val="bg1"/>
                </a:solidFill>
                <a:latin typeface="Arial" panose="020B0604020202020204" pitchFamily="34" charset="0"/>
                <a:ea typeface="ＭＳ Ｐゴシック" panose="020B0600070205080204" pitchFamily="34" charset="-128"/>
              </a:rPr>
            </a:br>
            <a:r>
              <a:rPr lang="en-US" altLang="sv-SE">
                <a:solidFill>
                  <a:schemeClr val="bg1"/>
                </a:solidFill>
                <a:latin typeface="Arial" panose="020B0604020202020204" pitchFamily="34" charset="0"/>
                <a:ea typeface="ＭＳ Ｐゴシック" panose="020B0600070205080204" pitchFamily="34" charset="-128"/>
              </a:rPr>
              <a:t>Major components </a:t>
            </a:r>
            <a:endParaRPr lang="sv-SE" altLang="sv-SE">
              <a:solidFill>
                <a:schemeClr val="bg1"/>
              </a:solidFill>
              <a:latin typeface="Arial" panose="020B0604020202020204" pitchFamily="34" charset="0"/>
              <a:ea typeface="ＭＳ Ｐゴシック" panose="020B0600070205080204" pitchFamily="34" charset="-128"/>
            </a:endParaRPr>
          </a:p>
        </p:txBody>
      </p:sp>
      <p:sp>
        <p:nvSpPr>
          <p:cNvPr id="22530" name="Content Placeholder 2">
            <a:extLst>
              <a:ext uri="{FF2B5EF4-FFF2-40B4-BE49-F238E27FC236}">
                <a16:creationId xmlns:a16="http://schemas.microsoft.com/office/drawing/2014/main" id="{3B42AC19-35F1-C939-2792-6A1D3A41011B}"/>
              </a:ext>
            </a:extLst>
          </p:cNvPr>
          <p:cNvSpPr>
            <a:spLocks noGrp="1" noChangeArrowheads="1"/>
          </p:cNvSpPr>
          <p:nvPr>
            <p:ph idx="1"/>
          </p:nvPr>
        </p:nvSpPr>
        <p:spPr>
          <a:xfrm>
            <a:off x="149225" y="1592263"/>
            <a:ext cx="8991600" cy="5027612"/>
          </a:xfrm>
        </p:spPr>
        <p:txBody>
          <a:bodyPr/>
          <a:lstStyle/>
          <a:p>
            <a:pPr eaLnBrk="1" hangingPunct="1"/>
            <a:r>
              <a:rPr lang="en-US" altLang="sv-SE" sz="2400">
                <a:latin typeface="Arial" panose="020B0604020202020204" pitchFamily="34" charset="0"/>
                <a:ea typeface="ＭＳ Ｐゴシック" panose="020B0600070205080204" pitchFamily="34" charset="-128"/>
              </a:rPr>
              <a:t>Dressed RF cavities </a:t>
            </a:r>
          </a:p>
          <a:p>
            <a:pPr eaLnBrk="1" hangingPunct="1"/>
            <a:r>
              <a:rPr lang="en-US" altLang="sv-SE" sz="2400">
                <a:latin typeface="Arial" panose="020B0604020202020204" pitchFamily="34" charset="0"/>
                <a:ea typeface="ＭＳ Ｐゴシック" panose="020B0600070205080204" pitchFamily="34" charset="-128"/>
              </a:rPr>
              <a:t>RF power input couplers </a:t>
            </a:r>
          </a:p>
          <a:p>
            <a:pPr eaLnBrk="1" hangingPunct="1"/>
            <a:r>
              <a:rPr lang="en-US" altLang="sv-SE" sz="2400">
                <a:latin typeface="Arial" panose="020B0604020202020204" pitchFamily="34" charset="0"/>
                <a:ea typeface="ＭＳ Ｐゴシック" panose="020B0600070205080204" pitchFamily="34" charset="-128"/>
              </a:rPr>
              <a:t>Intermediate temperature thermal shield or shields </a:t>
            </a:r>
          </a:p>
          <a:p>
            <a:pPr eaLnBrk="1" hangingPunct="1"/>
            <a:r>
              <a:rPr lang="en-US" altLang="sv-SE" sz="2400">
                <a:latin typeface="Arial" panose="020B0604020202020204" pitchFamily="34" charset="0"/>
                <a:ea typeface="ＭＳ Ｐゴシック" panose="020B0600070205080204" pitchFamily="34" charset="-128"/>
              </a:rPr>
              <a:t>Heat exchanger for 4.5 K to 2.2 K precooling of the liquid supply flow if stand-alone style </a:t>
            </a:r>
          </a:p>
          <a:p>
            <a:pPr eaLnBrk="1" hangingPunct="1"/>
            <a:r>
              <a:rPr lang="en-US" altLang="sv-SE" sz="2400">
                <a:latin typeface="Arial" panose="020B0604020202020204" pitchFamily="34" charset="0"/>
                <a:ea typeface="ＭＳ Ｐゴシック" panose="020B0600070205080204" pitchFamily="34" charset="-128"/>
              </a:rPr>
              <a:t>Cryogenic valves if stand-alone style </a:t>
            </a:r>
          </a:p>
          <a:p>
            <a:pPr eaLnBrk="1" hangingPunct="1"/>
            <a:r>
              <a:rPr lang="en-US" altLang="sv-SE" sz="2400">
                <a:latin typeface="Arial" panose="020B0604020202020204" pitchFamily="34" charset="0"/>
                <a:ea typeface="ＭＳ Ｐゴシック" panose="020B0600070205080204" pitchFamily="34" charset="-128"/>
              </a:rPr>
              <a:t>Pipe and cavity support structure </a:t>
            </a:r>
          </a:p>
          <a:p>
            <a:pPr eaLnBrk="1" hangingPunct="1"/>
            <a:r>
              <a:rPr lang="en-US" altLang="sv-SE" sz="2400">
                <a:latin typeface="Arial" panose="020B0604020202020204" pitchFamily="34" charset="0"/>
                <a:ea typeface="ＭＳ Ｐゴシック" panose="020B0600070205080204" pitchFamily="34" charset="-128"/>
              </a:rPr>
              <a:t>Instrumentation -- RF, pressure, temperature, etc.  </a:t>
            </a:r>
          </a:p>
          <a:p>
            <a:pPr eaLnBrk="1" hangingPunct="1"/>
            <a:r>
              <a:rPr lang="en-US" altLang="sv-SE" sz="2400">
                <a:latin typeface="Arial" panose="020B0604020202020204" pitchFamily="34" charset="0"/>
                <a:ea typeface="ＭＳ Ｐゴシック" panose="020B0600070205080204" pitchFamily="34" charset="-128"/>
              </a:rPr>
              <a:t>Connections for helium supply and return </a:t>
            </a:r>
          </a:p>
          <a:p>
            <a:endParaRPr lang="sv-SE" altLang="sv-SE">
              <a:latin typeface="Arial" panose="020B0604020202020204" pitchFamily="34" charset="0"/>
              <a:ea typeface="ＭＳ Ｐゴシック" panose="020B0600070205080204" pitchFamily="34" charset="-128"/>
            </a:endParaRPr>
          </a:p>
        </p:txBody>
      </p:sp>
      <p:sp>
        <p:nvSpPr>
          <p:cNvPr id="4" name="Date Placeholder 3">
            <a:extLst>
              <a:ext uri="{FF2B5EF4-FFF2-40B4-BE49-F238E27FC236}">
                <a16:creationId xmlns:a16="http://schemas.microsoft.com/office/drawing/2014/main" id="{5B7E19AE-F7B9-7F4A-9655-A15A4B447803}"/>
              </a:ext>
            </a:extLst>
          </p:cNvPr>
          <p:cNvSpPr>
            <a:spLocks noGrp="1"/>
          </p:cNvSpPr>
          <p:nvPr>
            <p:ph type="dt" sz="quarter" idx="10"/>
          </p:nvPr>
        </p:nvSpPr>
        <p:spPr/>
        <p:txBody>
          <a:bodyPr/>
          <a:lstStyle/>
          <a:p>
            <a:pPr>
              <a:defRPr/>
            </a:pPr>
            <a:r>
              <a:rPr lang="sv-SE"/>
              <a:t>Winter 2025</a:t>
            </a:r>
            <a:endParaRPr lang="sv-SE" dirty="0"/>
          </a:p>
        </p:txBody>
      </p:sp>
      <p:sp>
        <p:nvSpPr>
          <p:cNvPr id="5" name="Footer Placeholder 4">
            <a:extLst>
              <a:ext uri="{FF2B5EF4-FFF2-40B4-BE49-F238E27FC236}">
                <a16:creationId xmlns:a16="http://schemas.microsoft.com/office/drawing/2014/main" id="{3ABC0133-E0E0-AE43-BA51-CC699594B229}"/>
              </a:ext>
            </a:extLst>
          </p:cNvPr>
          <p:cNvSpPr>
            <a:spLocks noGrp="1"/>
          </p:cNvSpPr>
          <p:nvPr>
            <p:ph type="ftr" sz="quarter" idx="11"/>
          </p:nvPr>
        </p:nvSpPr>
        <p:spPr/>
        <p:txBody>
          <a:bodyPr/>
          <a:lstStyle/>
          <a:p>
            <a:pPr>
              <a:defRPr/>
            </a:pPr>
            <a:r>
              <a:rPr lang="sv-SE"/>
              <a:t>Lecture 8| Cryomodule Design</a:t>
            </a:r>
            <a:endParaRPr lang="sv-SE" dirty="0"/>
          </a:p>
        </p:txBody>
      </p:sp>
      <p:sp>
        <p:nvSpPr>
          <p:cNvPr id="22533" name="Slide Number Placeholder 5">
            <a:extLst>
              <a:ext uri="{FF2B5EF4-FFF2-40B4-BE49-F238E27FC236}">
                <a16:creationId xmlns:a16="http://schemas.microsoft.com/office/drawing/2014/main" id="{BAE931C7-1F47-F59C-3397-8336187C7C6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56F895A-591F-7A44-9AFD-C773B9636639}" type="slidenum">
              <a:rPr lang="sv-SE" altLang="sv-SE">
                <a:solidFill>
                  <a:srgbClr val="898989"/>
                </a:solidFill>
                <a:latin typeface="Calibri" panose="020F0502020204030204" pitchFamily="34" charset="0"/>
              </a:rPr>
              <a:pPr/>
              <a:t>9</a:t>
            </a:fld>
            <a:endParaRPr lang="sv-SE" altLang="sv-SE">
              <a:solidFill>
                <a:srgbClr val="898989"/>
              </a:solidFill>
              <a:latin typeface="Calibri" panose="020F0502020204030204" pitchFamily="34" charset="0"/>
            </a:endParaRPr>
          </a:p>
        </p:txBody>
      </p:sp>
    </p:spTree>
  </p:cSld>
  <p:clrMapOvr>
    <a:masterClrMapping/>
  </p:clrMapOvr>
</p:sld>
</file>

<file path=ppt/theme/theme1.xml><?xml version="1.0" encoding="utf-8"?>
<a:theme xmlns:a="http://schemas.openxmlformats.org/drawingml/2006/main" name="Lecture_templat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Lecture_template</Template>
  <TotalTime>4186</TotalTime>
  <Words>2372</Words>
  <Application>Microsoft Office PowerPoint</Application>
  <PresentationFormat>On-screen Show (4:3)</PresentationFormat>
  <Paragraphs>375</Paragraphs>
  <Slides>39</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9" baseType="lpstr">
      <vt:lpstr>Arial</vt:lpstr>
      <vt:lpstr>Calibri</vt:lpstr>
      <vt:lpstr>Helvetica</vt:lpstr>
      <vt:lpstr>Lucida Grande</vt:lpstr>
      <vt:lpstr>Tahoma</vt:lpstr>
      <vt:lpstr>Times New Roman</vt:lpstr>
      <vt:lpstr>Wingdings</vt:lpstr>
      <vt:lpstr>Lecture_template</vt:lpstr>
      <vt:lpstr>1_Office-tema</vt:lpstr>
      <vt:lpstr>Worksheet</vt:lpstr>
      <vt:lpstr>Lecture 8 Cryomodule Design</vt:lpstr>
      <vt:lpstr>Goals</vt:lpstr>
      <vt:lpstr>Cryomodules</vt:lpstr>
      <vt:lpstr>Cryomodule Types</vt:lpstr>
      <vt:lpstr>Example of a Separated  Cryomodule: ESS</vt:lpstr>
      <vt:lpstr>Example of a String  Cryomodule: XFEL</vt:lpstr>
      <vt:lpstr>Separated Cryomodules</vt:lpstr>
      <vt:lpstr>String Cryomodules</vt:lpstr>
      <vt:lpstr>Cryomodule requirements  Major components </vt:lpstr>
      <vt:lpstr>Cryomodule requirements  Major interfaces </vt:lpstr>
      <vt:lpstr>Design Considerations</vt:lpstr>
      <vt:lpstr>Design Considerations</vt:lpstr>
      <vt:lpstr>PowerPoint Presentation</vt:lpstr>
      <vt:lpstr>Example #1 TESLA Cryomodule</vt:lpstr>
      <vt:lpstr>Early Design Choices</vt:lpstr>
      <vt:lpstr>Early Design Choices</vt:lpstr>
      <vt:lpstr>TESLA 1st Generation  Cryomodule Design</vt:lpstr>
      <vt:lpstr>1st Generation TESLA CM Note position of 2 phase pipe  &amp; use of copper straps</vt:lpstr>
      <vt:lpstr>Side View of 1st Generation TESLA Cryomodule (each end of 300 mm tube shrinks  15 mm upon cooldown)</vt:lpstr>
      <vt:lpstr>TESLA Cryomodule</vt:lpstr>
      <vt:lpstr>Coupler Movement</vt:lpstr>
      <vt:lpstr>Changes to 2nd Generation Design</vt:lpstr>
      <vt:lpstr>TESLA Static Heat Leak Measurements (note total 2 K heat load is ~ 7 W)</vt:lpstr>
      <vt:lpstr>Where did the excessive static heat load  from the 1st prototype CM come from?</vt:lpstr>
      <vt:lpstr>Alignment Results Cryomodule 2</vt:lpstr>
      <vt:lpstr>Changes to 3rd Generation Design</vt:lpstr>
      <vt:lpstr>3rd Generation TESLA Cryomodule ILC Prototype</vt:lpstr>
      <vt:lpstr>Linear Bearing Concept  for Cavity Connection</vt:lpstr>
      <vt:lpstr>Current ILC Design (4th Generation)</vt:lpstr>
      <vt:lpstr>The TESLA cryomodule design  is very popular</vt:lpstr>
      <vt:lpstr>Example 2 : LCLS II</vt:lpstr>
      <vt:lpstr>Cryomodules Cooled in  ”Series Parallel ” mode</vt:lpstr>
      <vt:lpstr>LCLS II Cryomodule:  an adaptation of the XFEL design</vt:lpstr>
      <vt:lpstr>LCLS II Cryomodules</vt:lpstr>
      <vt:lpstr>Example 3  ESS Elliptical Cavity  Cryomodule</vt:lpstr>
      <vt:lpstr>The ESS Linac  Cryogenic System</vt:lpstr>
      <vt:lpstr>Connection between Elliptical Cavity CM and Cryogenic Distribution Line</vt:lpstr>
      <vt:lpstr>PowerPoint Presentation</vt:lpstr>
      <vt:lpstr>ESS Cryomodules  in the Tunnel</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Refrigeration &amp; Liquefaction (Part 1)</dc:title>
  <dc:creator>weisend</dc:creator>
  <cp:lastModifiedBy>Irina Novitski x2831,3896 13429N</cp:lastModifiedBy>
  <cp:revision>252</cp:revision>
  <dcterms:created xsi:type="dcterms:W3CDTF">2010-10-22T20:42:26Z</dcterms:created>
  <dcterms:modified xsi:type="dcterms:W3CDTF">2025-01-30T20:34:29Z</dcterms:modified>
</cp:coreProperties>
</file>